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3"/>
  </p:notesMasterIdLst>
  <p:sldIdLst>
    <p:sldId id="283" r:id="rId3"/>
    <p:sldId id="516" r:id="rId4"/>
    <p:sldId id="541" r:id="rId5"/>
    <p:sldId id="537" r:id="rId6"/>
    <p:sldId id="560" r:id="rId7"/>
    <p:sldId id="559" r:id="rId8"/>
    <p:sldId id="538" r:id="rId9"/>
    <p:sldId id="536" r:id="rId10"/>
    <p:sldId id="540" r:id="rId11"/>
    <p:sldId id="273"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2103" autoAdjust="0"/>
  </p:normalViewPr>
  <p:slideViewPr>
    <p:cSldViewPr snapToGrid="0">
      <p:cViewPr>
        <p:scale>
          <a:sx n="30" d="100"/>
          <a:sy n="30" d="100"/>
        </p:scale>
        <p:origin x="11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A82545-CE54-460E-91A4-222D744EBAEF}" type="datetimeFigureOut">
              <a:rPr lang="nl-NL" smtClean="0"/>
              <a:t>4-2-2024</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F9A8C-0065-4889-A6CE-9B131F05386C}" type="slidenum">
              <a:rPr lang="nl-NL" smtClean="0"/>
              <a:t>‹#›</a:t>
            </a:fld>
            <a:endParaRPr lang="nl-NL"/>
          </a:p>
        </p:txBody>
      </p:sp>
    </p:spTree>
    <p:extLst>
      <p:ext uri="{BB962C8B-B14F-4D97-AF65-F5344CB8AC3E}">
        <p14:creationId xmlns:p14="http://schemas.microsoft.com/office/powerpoint/2010/main" val="167660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87861974-9E8E-6746-92D0-7BB71B3C7E10}" type="slidenum">
              <a:rPr lang="en-US" smtClean="0"/>
              <a:pPr/>
              <a:t>1</a:t>
            </a:fld>
            <a:endParaRPr lang="en-US" dirty="0"/>
          </a:p>
        </p:txBody>
      </p:sp>
    </p:spTree>
    <p:extLst>
      <p:ext uri="{BB962C8B-B14F-4D97-AF65-F5344CB8AC3E}">
        <p14:creationId xmlns:p14="http://schemas.microsoft.com/office/powerpoint/2010/main" val="761624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C77F9A8C-0065-4889-A6CE-9B131F05386C}" type="slidenum">
              <a:rPr lang="nl-NL" smtClean="0"/>
              <a:t>10</a:t>
            </a:fld>
            <a:endParaRPr lang="nl-NL"/>
          </a:p>
        </p:txBody>
      </p:sp>
    </p:spTree>
    <p:extLst>
      <p:ext uri="{BB962C8B-B14F-4D97-AF65-F5344CB8AC3E}">
        <p14:creationId xmlns:p14="http://schemas.microsoft.com/office/powerpoint/2010/main" val="667673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nl-NL" dirty="0"/>
              <a:t>In deze les gaan we gezamenlijk kijken naar de feedback die jullie hebben gehad op je product/prestatie. Eerst staan we stil bij wat feedback eigenlijk is, welke soorten feedback bestaan er, welke ervaring met feedback hebben jullie. </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24459-C975-4E5C-AD9C-81E4EDB6E5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36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Als we kijken naar de definitie van feedback dan hebben we het in de oude definitie vaak over het dichten van een gat of een kloof tussen de huidige situatie en de gewenste situatie. Maar tegenwoordig zien we feedback veel meer als een actief proces van de student zelf. </a:t>
            </a:r>
            <a:endParaRPr lang="en-GB" dirty="0"/>
          </a:p>
        </p:txBody>
      </p:sp>
      <p:sp>
        <p:nvSpPr>
          <p:cNvPr id="4" name="Slide Number Placeholder 3"/>
          <p:cNvSpPr>
            <a:spLocks noGrp="1"/>
          </p:cNvSpPr>
          <p:nvPr>
            <p:ph type="sldNum" sz="quarter" idx="5"/>
          </p:nvPr>
        </p:nvSpPr>
        <p:spPr/>
        <p:txBody>
          <a:bodyPr/>
          <a:lstStyle/>
          <a:p>
            <a:fld id="{C77F9A8C-0065-4889-A6CE-9B131F05386C}" type="slidenum">
              <a:rPr lang="nl-NL" smtClean="0"/>
              <a:t>3</a:t>
            </a:fld>
            <a:endParaRPr lang="nl-NL"/>
          </a:p>
        </p:txBody>
      </p:sp>
    </p:spTree>
    <p:extLst>
      <p:ext uri="{BB962C8B-B14F-4D97-AF65-F5344CB8AC3E}">
        <p14:creationId xmlns:p14="http://schemas.microsoft.com/office/powerpoint/2010/main" val="786539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Vaak praten we over feedback en dan hebben we het over alle informatie die je als student verder kan helpen. Maar eigenlijk maken we daarin onderscheid tussen drie soorten. </a:t>
            </a:r>
          </a:p>
          <a:p>
            <a:pPr marL="228600" indent="-228600">
              <a:buAutoNum type="arabicPeriod"/>
            </a:pPr>
            <a:r>
              <a:rPr lang="nl-NL" dirty="0"/>
              <a:t>Je hebt feed up: dat is informatie waarin staat beschreven wat het doel is om naar toe te gaan, daarvoor zijn de leeruitkomsten en de indicatoren geformuleerd in de beoordelingsformulieren. </a:t>
            </a:r>
          </a:p>
          <a:p>
            <a:pPr marL="228600" indent="-228600">
              <a:buAutoNum type="arabicPeriod"/>
            </a:pPr>
            <a:r>
              <a:rPr lang="nl-NL" dirty="0"/>
              <a:t>Je hebt feedback: dat is informatie waardoor je ziet wat je al beheerst en wat al goed gaat. </a:t>
            </a:r>
          </a:p>
          <a:p>
            <a:pPr marL="228600" indent="-228600">
              <a:buAutoNum type="arabicPeriod"/>
            </a:pPr>
            <a:r>
              <a:rPr lang="nl-NL" dirty="0"/>
              <a:t>En je hebt </a:t>
            </a:r>
            <a:r>
              <a:rPr lang="nl-NL" dirty="0" err="1"/>
              <a:t>feedforward</a:t>
            </a:r>
            <a:r>
              <a:rPr lang="nl-NL" dirty="0"/>
              <a:t>: dat is informatie waarmee je je kunt verbeteren.</a:t>
            </a:r>
            <a:endParaRPr lang="en-GB" dirty="0"/>
          </a:p>
        </p:txBody>
      </p:sp>
      <p:sp>
        <p:nvSpPr>
          <p:cNvPr id="4" name="Slide Number Placeholder 3"/>
          <p:cNvSpPr>
            <a:spLocks noGrp="1"/>
          </p:cNvSpPr>
          <p:nvPr>
            <p:ph type="sldNum" sz="quarter" idx="5"/>
          </p:nvPr>
        </p:nvSpPr>
        <p:spPr/>
        <p:txBody>
          <a:bodyPr/>
          <a:lstStyle/>
          <a:p>
            <a:fld id="{C77F9A8C-0065-4889-A6CE-9B131F05386C}" type="slidenum">
              <a:rPr lang="nl-NL" smtClean="0"/>
              <a:t>4</a:t>
            </a:fld>
            <a:endParaRPr lang="nl-NL"/>
          </a:p>
        </p:txBody>
      </p:sp>
    </p:spTree>
    <p:extLst>
      <p:ext uri="{BB962C8B-B14F-4D97-AF65-F5344CB8AC3E}">
        <p14:creationId xmlns:p14="http://schemas.microsoft.com/office/powerpoint/2010/main" val="1255659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Al die feedback die je als student krijgt is bedoeld om je ontwikkeling te sturen.</a:t>
            </a:r>
          </a:p>
          <a:p>
            <a:endParaRPr lang="nl-NL" dirty="0"/>
          </a:p>
          <a:p>
            <a:r>
              <a:rPr lang="nl-NL" dirty="0"/>
              <a:t>De afgelopen jaren wordt de student steeds meer centraal in het feedback proces gezet. Het gaat steeds minder over dat feedback informatie is dat maar aan studenten wordt gestuurd. </a:t>
            </a:r>
          </a:p>
          <a:p>
            <a:endParaRPr lang="nl-NL" dirty="0"/>
          </a:p>
          <a:p>
            <a:r>
              <a:rPr lang="nl-NL" dirty="0"/>
              <a:t>Het gaat steeds meer over hoe de feedback wordt ontvangen door de student. Er zijn zelfs al definities van feedback waarbij feedback pas feedback mag worden genoemd als de student de feedback heeft begrepen.</a:t>
            </a:r>
          </a:p>
          <a:p>
            <a:endParaRPr lang="nl-NL" dirty="0"/>
          </a:p>
        </p:txBody>
      </p:sp>
      <p:sp>
        <p:nvSpPr>
          <p:cNvPr id="4" name="Slide Number Placeholder 3"/>
          <p:cNvSpPr>
            <a:spLocks noGrp="1"/>
          </p:cNvSpPr>
          <p:nvPr>
            <p:ph type="sldNum" sz="quarter" idx="5"/>
          </p:nvPr>
        </p:nvSpPr>
        <p:spPr/>
        <p:txBody>
          <a:bodyPr/>
          <a:lstStyle/>
          <a:p>
            <a:fld id="{C77F9A8C-0065-4889-A6CE-9B131F05386C}" type="slidenum">
              <a:rPr lang="nl-NL" smtClean="0"/>
              <a:t>5</a:t>
            </a:fld>
            <a:endParaRPr lang="nl-NL"/>
          </a:p>
        </p:txBody>
      </p:sp>
    </p:spTree>
    <p:extLst>
      <p:ext uri="{BB962C8B-B14F-4D97-AF65-F5344CB8AC3E}">
        <p14:creationId xmlns:p14="http://schemas.microsoft.com/office/powerpoint/2010/main" val="846273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 het feedbackproces van de student kunnen we 4 fases onderscheiden. Dat zijn de fases van feedback begrijpen, feedback gebruiken, reageren op feedback en vragen naar 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verschillende fases staan met elkaar in verbinding zoals uit dit model blijkt. In principe volgen de fases elkaar op, maar soms is er een </a:t>
            </a:r>
            <a:r>
              <a:rPr lang="nl-NL" dirty="0" err="1"/>
              <a:t>shortcut</a:t>
            </a:r>
            <a:r>
              <a:rPr lang="nl-NL" dirty="0"/>
              <a:t> of omgekeerde weg mogelijk zoals je aan de gestippelde pijlen kunt zien.</a:t>
            </a:r>
          </a:p>
          <a:p>
            <a:endParaRPr lang="nl-NL" dirty="0"/>
          </a:p>
          <a:p>
            <a:r>
              <a:rPr lang="nl-NL" dirty="0"/>
              <a:t>Fase 1</a:t>
            </a:r>
          </a:p>
          <a:p>
            <a:r>
              <a:rPr lang="nl-NL" dirty="0"/>
              <a:t>Als je als student feedback ontvangt, bijvoorbeeld van je docent, zal de eerste fase bestaan uit het proberen te begrijpen van de feedback.</a:t>
            </a:r>
          </a:p>
          <a:p>
            <a:r>
              <a:rPr lang="nl-NL" dirty="0"/>
              <a:t>Fase 2</a:t>
            </a:r>
          </a:p>
          <a:p>
            <a:r>
              <a:rPr lang="nl-NL" dirty="0"/>
              <a:t>Als je vervolgens de feedback gaat gebruiken om je product of prestatie te verbeteren zul je de feedback gaan gebruiken. Het begrijpen en gebruiken van feedback vinden vaak gelijktijdig plaats. Het zijn ook acties die je als student vaak individueel doorloopt. Je hebt er niet per se iemand anders voor nodig. </a:t>
            </a:r>
          </a:p>
          <a:p>
            <a:r>
              <a:rPr lang="nl-NL" dirty="0"/>
              <a:t>Fase 3</a:t>
            </a:r>
          </a:p>
          <a:p>
            <a:r>
              <a:rPr lang="nl-NL" dirty="0"/>
              <a:t>Dat is anders als je feedback niet begrijpt of het niet eens bent met de feedback. Dan wil je graag met feedback gever in gesprek om op de feedback te reageren. Je kunt op dit manier verduidelijking krijgen of jouw mening delen.</a:t>
            </a:r>
          </a:p>
          <a:p>
            <a:r>
              <a:rPr lang="nl-NL" dirty="0"/>
              <a:t>Fase 4</a:t>
            </a:r>
          </a:p>
          <a:p>
            <a:r>
              <a:rPr lang="nl-NL" dirty="0"/>
              <a:t>Wanneer je actief met de feedback aan de slag bent geweest, de feedback begrijpt, hebt gebruikt, eventueel hebt gereageerd op de feedback, dan ben je klaar om nogmaals feedback te vragen op je verbeterde product of prestatie.  </a:t>
            </a:r>
          </a:p>
          <a:p>
            <a:endParaRPr lang="nl-NL" dirty="0"/>
          </a:p>
          <a:p>
            <a:r>
              <a:rPr lang="nl-NL" dirty="0"/>
              <a:t>In de komende lessen gaan we stil staan bij deze 4 fases. En vandaag starten we met het begrijpen van feedback.  </a:t>
            </a:r>
          </a:p>
        </p:txBody>
      </p:sp>
      <p:sp>
        <p:nvSpPr>
          <p:cNvPr id="4" name="Slide Number Placeholder 3"/>
          <p:cNvSpPr>
            <a:spLocks noGrp="1"/>
          </p:cNvSpPr>
          <p:nvPr>
            <p:ph type="sldNum" sz="quarter" idx="5"/>
          </p:nvPr>
        </p:nvSpPr>
        <p:spPr/>
        <p:txBody>
          <a:bodyPr/>
          <a:lstStyle/>
          <a:p>
            <a:fld id="{C77F9A8C-0065-4889-A6CE-9B131F05386C}" type="slidenum">
              <a:rPr lang="nl-NL" smtClean="0"/>
              <a:t>6</a:t>
            </a:fld>
            <a:endParaRPr lang="nl-NL"/>
          </a:p>
        </p:txBody>
      </p:sp>
    </p:spTree>
    <p:extLst>
      <p:ext uri="{BB962C8B-B14F-4D97-AF65-F5344CB8AC3E}">
        <p14:creationId xmlns:p14="http://schemas.microsoft.com/office/powerpoint/2010/main" val="415313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En dat is precies het doel van vandaag. Om de feedback die je hebt gekregen te gaan begrijpen. Dat gaan we op twee manieren doen. Door naar de feedback en </a:t>
            </a:r>
            <a:r>
              <a:rPr lang="nl-NL" dirty="0" err="1"/>
              <a:t>feedforward</a:t>
            </a:r>
            <a:r>
              <a:rPr lang="nl-NL" dirty="0"/>
              <a:t> te kijken die je hebt gekregen. En bij die informatie jezelf een aantal vragen te stellen met een instrument: het feedback analyse formulier</a:t>
            </a:r>
            <a:endParaRPr lang="en-GB" dirty="0"/>
          </a:p>
        </p:txBody>
      </p:sp>
      <p:sp>
        <p:nvSpPr>
          <p:cNvPr id="4" name="Slide Number Placeholder 3"/>
          <p:cNvSpPr>
            <a:spLocks noGrp="1"/>
          </p:cNvSpPr>
          <p:nvPr>
            <p:ph type="sldNum" sz="quarter" idx="5"/>
          </p:nvPr>
        </p:nvSpPr>
        <p:spPr/>
        <p:txBody>
          <a:bodyPr/>
          <a:lstStyle/>
          <a:p>
            <a:fld id="{C77F9A8C-0065-4889-A6CE-9B131F05386C}" type="slidenum">
              <a:rPr lang="nl-NL" smtClean="0"/>
              <a:t>7</a:t>
            </a:fld>
            <a:endParaRPr lang="nl-NL"/>
          </a:p>
        </p:txBody>
      </p:sp>
    </p:spTree>
    <p:extLst>
      <p:ext uri="{BB962C8B-B14F-4D97-AF65-F5344CB8AC3E}">
        <p14:creationId xmlns:p14="http://schemas.microsoft.com/office/powerpoint/2010/main" val="3431235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Vorige</a:t>
            </a:r>
            <a:r>
              <a:rPr lang="en-US" dirty="0"/>
              <a:t> </a:t>
            </a:r>
            <a:r>
              <a:rPr lang="en-US" dirty="0" err="1"/>
              <a:t>keer</a:t>
            </a:r>
            <a:r>
              <a:rPr lang="en-US" dirty="0"/>
              <a:t> </a:t>
            </a:r>
            <a:r>
              <a:rPr lang="en-US" dirty="0" err="1"/>
              <a:t>heb</a:t>
            </a:r>
            <a:r>
              <a:rPr lang="en-US" dirty="0"/>
              <a:t> je al </a:t>
            </a:r>
            <a:r>
              <a:rPr lang="en-US" dirty="0" err="1"/>
              <a:t>kritisch</a:t>
            </a:r>
            <a:r>
              <a:rPr lang="en-US" dirty="0"/>
              <a:t> </a:t>
            </a:r>
            <a:r>
              <a:rPr lang="en-US" dirty="0" err="1"/>
              <a:t>gekeken</a:t>
            </a:r>
            <a:r>
              <a:rPr lang="en-US" dirty="0"/>
              <a:t> </a:t>
            </a:r>
            <a:r>
              <a:rPr lang="en-US" dirty="0" err="1"/>
              <a:t>naar</a:t>
            </a:r>
            <a:r>
              <a:rPr lang="en-US" dirty="0"/>
              <a:t> de feedback om </a:t>
            </a:r>
            <a:r>
              <a:rPr lang="en-US" dirty="0" err="1"/>
              <a:t>deze</a:t>
            </a:r>
            <a:r>
              <a:rPr lang="en-US" dirty="0"/>
              <a:t> </a:t>
            </a:r>
            <a:r>
              <a:rPr lang="en-US" dirty="0" err="1"/>
              <a:t>te</a:t>
            </a:r>
            <a:r>
              <a:rPr lang="en-US" dirty="0"/>
              <a:t> </a:t>
            </a:r>
            <a:r>
              <a:rPr lang="en-US" dirty="0" err="1"/>
              <a:t>begrijpen</a:t>
            </a:r>
            <a:r>
              <a:rPr lang="en-US" dirty="0"/>
              <a:t>, </a:t>
            </a:r>
            <a:r>
              <a:rPr lang="en-US" dirty="0" err="1"/>
              <a:t>vandaag</a:t>
            </a:r>
            <a:r>
              <a:rPr lang="en-US" dirty="0"/>
              <a:t> is het </a:t>
            </a:r>
            <a:r>
              <a:rPr lang="en-US" dirty="0" err="1"/>
              <a:t>doel</a:t>
            </a:r>
            <a:r>
              <a:rPr lang="en-US" dirty="0"/>
              <a:t> om </a:t>
            </a:r>
            <a:r>
              <a:rPr lang="en-US" dirty="0" err="1"/>
              <a:t>te</a:t>
            </a:r>
            <a:r>
              <a:rPr lang="en-US" dirty="0"/>
              <a:t> </a:t>
            </a:r>
            <a:r>
              <a:rPr lang="en-US" dirty="0" err="1"/>
              <a:t>leren</a:t>
            </a:r>
            <a:r>
              <a:rPr lang="en-US" dirty="0"/>
              <a:t> hoe je de feedback </a:t>
            </a:r>
            <a:r>
              <a:rPr lang="en-US" dirty="0" err="1"/>
              <a:t>kunt</a:t>
            </a:r>
            <a:r>
              <a:rPr lang="en-US" dirty="0"/>
              <a:t> </a:t>
            </a:r>
            <a:r>
              <a:rPr lang="en-US" dirty="0" err="1"/>
              <a:t>gebruiken</a:t>
            </a:r>
            <a:r>
              <a:rPr lang="en-US" dirty="0"/>
              <a:t>. We </a:t>
            </a:r>
            <a:r>
              <a:rPr lang="en-US" dirty="0" err="1"/>
              <a:t>gaan</a:t>
            </a:r>
            <a:r>
              <a:rPr lang="en-US" dirty="0"/>
              <a:t> in </a:t>
            </a:r>
            <a:r>
              <a:rPr lang="en-US" dirty="0" err="1"/>
              <a:t>tweetallen</a:t>
            </a:r>
            <a:r>
              <a:rPr lang="en-US" dirty="0"/>
              <a:t> </a:t>
            </a:r>
            <a:r>
              <a:rPr lang="en-US" dirty="0" err="1"/>
              <a:t>werken</a:t>
            </a:r>
            <a:r>
              <a:rPr lang="en-US" dirty="0"/>
              <a:t> </a:t>
            </a:r>
            <a:r>
              <a:rPr lang="en-US" dirty="0" err="1"/>
              <a:t>aan</a:t>
            </a:r>
            <a:r>
              <a:rPr lang="en-US" dirty="0"/>
              <a:t> de </a:t>
            </a:r>
            <a:r>
              <a:rPr lang="en-US" dirty="0" err="1"/>
              <a:t>volgende</a:t>
            </a:r>
            <a:r>
              <a:rPr lang="en-US" dirty="0"/>
              <a:t> </a:t>
            </a:r>
            <a:r>
              <a:rPr lang="en-US" dirty="0" err="1"/>
              <a:t>opdracht</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861974-9E8E-6746-92D0-7BB71B3C7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81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Om stil te staan bij de feedback hebben we een feedback analyse formulier (die kun je dan nu uitdelen). </a:t>
            </a:r>
          </a:p>
          <a:p>
            <a:endParaRPr lang="nl-NL" dirty="0"/>
          </a:p>
          <a:p>
            <a:r>
              <a:rPr lang="nl-NL" dirty="0"/>
              <a:t>In dit formulier zijn 9 vragen geformuleerd verdeeld over 3 onderwerpen die je gaan helpen om de feedback beter te begrijpen. We staan achtereenvolgens stil bij de feedback, dus was gaat er al goed. En bij de </a:t>
            </a:r>
            <a:r>
              <a:rPr lang="nl-NL" dirty="0" err="1"/>
              <a:t>feedforward</a:t>
            </a:r>
            <a:r>
              <a:rPr lang="nl-NL" dirty="0"/>
              <a:t> wat moet je verbeteren, helemaal belangrijk als een of meerdere elementen onder niveau zijn beoordeeld. En ten slotte staan we stil bij tegenstrijdigheden.</a:t>
            </a:r>
          </a:p>
          <a:p>
            <a:endParaRPr lang="nl-NL" dirty="0"/>
          </a:p>
          <a:p>
            <a:r>
              <a:rPr lang="nl-NL" dirty="0"/>
              <a:t>Qua werkvorm kun je er voor kiezen dat studenten dit eerst individueel analyseren. Daarna in tweetallen bespreken en tot slot misschien in de totale groep de algemeenheden er uit halen. Je kunt studenten natuurlijk ook zelf de keuze geven hoe ze dit willen aanpakken, als ze daar ideeën over hebben.</a:t>
            </a:r>
            <a:endParaRPr lang="en-GB" dirty="0"/>
          </a:p>
        </p:txBody>
      </p:sp>
      <p:sp>
        <p:nvSpPr>
          <p:cNvPr id="4" name="Slide Number Placeholder 3"/>
          <p:cNvSpPr>
            <a:spLocks noGrp="1"/>
          </p:cNvSpPr>
          <p:nvPr>
            <p:ph type="sldNum" sz="quarter" idx="5"/>
          </p:nvPr>
        </p:nvSpPr>
        <p:spPr/>
        <p:txBody>
          <a:bodyPr/>
          <a:lstStyle/>
          <a:p>
            <a:fld id="{C77F9A8C-0065-4889-A6CE-9B131F05386C}" type="slidenum">
              <a:rPr lang="nl-NL" smtClean="0"/>
              <a:t>9</a:t>
            </a:fld>
            <a:endParaRPr lang="nl-NL"/>
          </a:p>
        </p:txBody>
      </p:sp>
    </p:spTree>
    <p:extLst>
      <p:ext uri="{BB962C8B-B14F-4D97-AF65-F5344CB8AC3E}">
        <p14:creationId xmlns:p14="http://schemas.microsoft.com/office/powerpoint/2010/main" val="781391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C4F6-86D1-4920-97A4-6BB76EF7EF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C1C06576-15A4-42AD-B9DA-A338758072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5A9A2CC6-0E2C-4064-8556-08544685C570}"/>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5" name="Footer Placeholder 4">
            <a:extLst>
              <a:ext uri="{FF2B5EF4-FFF2-40B4-BE49-F238E27FC236}">
                <a16:creationId xmlns:a16="http://schemas.microsoft.com/office/drawing/2014/main" id="{87A0C6C1-B6C2-493C-BBD7-05BC9F44864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20DA34A-F20E-4026-B5BE-8174FDB99268}"/>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2391655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67E5D-94AA-4C36-9DBF-C9D9C262ED1A}"/>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6F806701-D1BA-4781-8C6F-7CDE99BC3D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9CCF6089-21D9-4E58-BD71-75C657B0DEE3}"/>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5" name="Footer Placeholder 4">
            <a:extLst>
              <a:ext uri="{FF2B5EF4-FFF2-40B4-BE49-F238E27FC236}">
                <a16:creationId xmlns:a16="http://schemas.microsoft.com/office/drawing/2014/main" id="{FADA360A-B1B2-4F4C-A2EF-F79424185A34}"/>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ED4F9AC-0388-4BCF-9D38-F3C0AF62EC39}"/>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421770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86BE63-3093-4D88-87CB-B01B73219F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F36077F2-D9F7-4D00-8745-598AA3BCFD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95E9F950-D78C-45A9-A2C4-227196BB9C98}"/>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5" name="Footer Placeholder 4">
            <a:extLst>
              <a:ext uri="{FF2B5EF4-FFF2-40B4-BE49-F238E27FC236}">
                <a16:creationId xmlns:a16="http://schemas.microsoft.com/office/drawing/2014/main" id="{07FB00AC-583D-4AAD-865F-AE9BF0247518}"/>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FE617AC6-8F8D-4B98-AF09-BA420A28DF0E}"/>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3924951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A157B720-52B7-804C-A0D3-E1214CD524D4}"/>
              </a:ext>
            </a:extLst>
          </p:cNvPr>
          <p:cNvSpPr/>
          <p:nvPr userDrawn="1"/>
        </p:nvSpPr>
        <p:spPr>
          <a:xfrm>
            <a:off x="0" y="2"/>
            <a:ext cx="6096000" cy="5661025"/>
          </a:xfrm>
          <a:prstGeom prst="rect">
            <a:avLst/>
          </a:prstGeom>
          <a:solidFill>
            <a:srgbClr val="ED0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sp>
        <p:nvSpPr>
          <p:cNvPr id="2" name="Title 1">
            <a:extLst>
              <a:ext uri="{FF2B5EF4-FFF2-40B4-BE49-F238E27FC236}">
                <a16:creationId xmlns:a16="http://schemas.microsoft.com/office/drawing/2014/main" id="{EC048753-774D-8743-964C-36B63EB182A5}"/>
              </a:ext>
            </a:extLst>
          </p:cNvPr>
          <p:cNvSpPr>
            <a:spLocks noGrp="1"/>
          </p:cNvSpPr>
          <p:nvPr>
            <p:ph type="ctrTitle"/>
          </p:nvPr>
        </p:nvSpPr>
        <p:spPr>
          <a:xfrm>
            <a:off x="550863" y="476252"/>
            <a:ext cx="5040311" cy="3566407"/>
          </a:xfrm>
        </p:spPr>
        <p:txBody>
          <a:bodyPr anchor="t">
            <a:normAutofit/>
          </a:bodyPr>
          <a:lstStyle>
            <a:lvl1pPr algn="l">
              <a:lnSpc>
                <a:spcPct val="100000"/>
              </a:lnSpc>
              <a:defRPr sz="4125">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CABE572-709C-644D-AC4C-63C4300BE961}"/>
              </a:ext>
            </a:extLst>
          </p:cNvPr>
          <p:cNvSpPr>
            <a:spLocks noGrp="1"/>
          </p:cNvSpPr>
          <p:nvPr>
            <p:ph type="subTitle" idx="1"/>
          </p:nvPr>
        </p:nvSpPr>
        <p:spPr>
          <a:xfrm>
            <a:off x="550864" y="4374078"/>
            <a:ext cx="5038381" cy="365125"/>
          </a:xfrm>
        </p:spPr>
        <p:txBody>
          <a:bodyPr>
            <a:normAutofit/>
          </a:bodyPr>
          <a:lstStyle>
            <a:lvl1pPr marL="0" indent="0" algn="l">
              <a:buNone/>
              <a:defRPr sz="1575" b="1" i="0">
                <a:solidFill>
                  <a:schemeClr val="bg1"/>
                </a:solidFill>
                <a:latin typeface="Arial Black"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Text Placeholder 18">
            <a:extLst>
              <a:ext uri="{FF2B5EF4-FFF2-40B4-BE49-F238E27FC236}">
                <a16:creationId xmlns:a16="http://schemas.microsoft.com/office/drawing/2014/main" id="{459EA1FD-E0A8-2242-A5C3-2C1FF8B3694F}"/>
              </a:ext>
            </a:extLst>
          </p:cNvPr>
          <p:cNvSpPr>
            <a:spLocks noGrp="1"/>
          </p:cNvSpPr>
          <p:nvPr>
            <p:ph type="body" sz="quarter" idx="13"/>
          </p:nvPr>
        </p:nvSpPr>
        <p:spPr>
          <a:xfrm>
            <a:off x="550877" y="4714323"/>
            <a:ext cx="5040299" cy="365125"/>
          </a:xfrm>
        </p:spPr>
        <p:txBody>
          <a:bodyPr>
            <a:normAutofit/>
          </a:bodyPr>
          <a:lstStyle>
            <a:lvl1pPr marL="0" indent="0">
              <a:buFontTx/>
              <a:buNone/>
              <a:defRPr lang="en-US" sz="1575" b="0" i="0" kern="1200" dirty="0">
                <a:solidFill>
                  <a:schemeClr val="bg1"/>
                </a:solidFill>
                <a:latin typeface="Arial" panose="020B0604020202020204" pitchFamily="34" charset="0"/>
                <a:ea typeface="+mn-ea"/>
                <a:cs typeface="+mn-cs"/>
              </a:defRPr>
            </a:lvl1pPr>
          </a:lstStyle>
          <a:p>
            <a:pPr lvl="0"/>
            <a:r>
              <a:rPr lang="en-US"/>
              <a:t>Click to edit Master text styles</a:t>
            </a:r>
          </a:p>
        </p:txBody>
      </p:sp>
      <p:sp>
        <p:nvSpPr>
          <p:cNvPr id="21" name="Picture Placeholder 20">
            <a:extLst>
              <a:ext uri="{FF2B5EF4-FFF2-40B4-BE49-F238E27FC236}">
                <a16:creationId xmlns:a16="http://schemas.microsoft.com/office/drawing/2014/main" id="{3F5BB4F2-4F6D-2443-9267-1938424A8A98}"/>
              </a:ext>
            </a:extLst>
          </p:cNvPr>
          <p:cNvSpPr>
            <a:spLocks noGrp="1"/>
          </p:cNvSpPr>
          <p:nvPr>
            <p:ph type="pic" sz="quarter" idx="14"/>
          </p:nvPr>
        </p:nvSpPr>
        <p:spPr>
          <a:xfrm>
            <a:off x="6096000" y="2"/>
            <a:ext cx="6096000" cy="5661025"/>
          </a:xfrm>
          <a:solidFill>
            <a:schemeClr val="bg2"/>
          </a:solidFill>
        </p:spPr>
        <p:txBody>
          <a:bodyPr/>
          <a:lstStyle>
            <a:lvl1pPr marL="0" indent="0">
              <a:buNone/>
              <a:defRPr/>
            </a:lvl1pPr>
          </a:lstStyle>
          <a:p>
            <a:r>
              <a:rPr lang="en-US"/>
              <a:t>Click icon to add picture</a:t>
            </a:r>
            <a:endParaRPr lang="en-US" dirty="0"/>
          </a:p>
        </p:txBody>
      </p:sp>
      <p:grpSp>
        <p:nvGrpSpPr>
          <p:cNvPr id="4" name="Group 3">
            <a:extLst>
              <a:ext uri="{FF2B5EF4-FFF2-40B4-BE49-F238E27FC236}">
                <a16:creationId xmlns:a16="http://schemas.microsoft.com/office/drawing/2014/main" id="{7C9CD55D-D706-2F41-A5BD-14240E79B9CE}"/>
              </a:ext>
            </a:extLst>
          </p:cNvPr>
          <p:cNvGrpSpPr/>
          <p:nvPr userDrawn="1"/>
        </p:nvGrpSpPr>
        <p:grpSpPr>
          <a:xfrm>
            <a:off x="550865" y="6001272"/>
            <a:ext cx="1898159" cy="463885"/>
            <a:chOff x="612356" y="5989450"/>
            <a:chExt cx="1898159" cy="463885"/>
          </a:xfrm>
        </p:grpSpPr>
        <p:sp>
          <p:nvSpPr>
            <p:cNvPr id="50" name="Shape">
              <a:extLst>
                <a:ext uri="{FF2B5EF4-FFF2-40B4-BE49-F238E27FC236}">
                  <a16:creationId xmlns:a16="http://schemas.microsoft.com/office/drawing/2014/main" id="{B7FA90FF-C68E-1E45-8E83-1534D026AC0F}"/>
                </a:ext>
              </a:extLst>
            </p:cNvPr>
            <p:cNvSpPr/>
            <p:nvPr userDrawn="1"/>
          </p:nvSpPr>
          <p:spPr>
            <a:xfrm>
              <a:off x="765063" y="5992444"/>
              <a:ext cx="76391" cy="1909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51" name="Shape">
              <a:extLst>
                <a:ext uri="{FF2B5EF4-FFF2-40B4-BE49-F238E27FC236}">
                  <a16:creationId xmlns:a16="http://schemas.microsoft.com/office/drawing/2014/main" id="{30A6A744-722A-F445-8733-37C519CF8B65}"/>
                </a:ext>
              </a:extLst>
            </p:cNvPr>
            <p:cNvSpPr/>
            <p:nvPr userDrawn="1"/>
          </p:nvSpPr>
          <p:spPr>
            <a:xfrm>
              <a:off x="765063" y="6258933"/>
              <a:ext cx="76391" cy="1909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52" name="Shape">
              <a:extLst>
                <a:ext uri="{FF2B5EF4-FFF2-40B4-BE49-F238E27FC236}">
                  <a16:creationId xmlns:a16="http://schemas.microsoft.com/office/drawing/2014/main" id="{6AB8E0E4-4143-B142-939F-21D1A2F68B8D}"/>
                </a:ext>
              </a:extLst>
            </p:cNvPr>
            <p:cNvSpPr/>
            <p:nvPr userDrawn="1"/>
          </p:nvSpPr>
          <p:spPr>
            <a:xfrm>
              <a:off x="612356" y="5992444"/>
              <a:ext cx="76391" cy="4582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53" name="Shape">
              <a:extLst>
                <a:ext uri="{FF2B5EF4-FFF2-40B4-BE49-F238E27FC236}">
                  <a16:creationId xmlns:a16="http://schemas.microsoft.com/office/drawing/2014/main" id="{1FD02E03-8E28-5F4C-A93B-6BD1EA6D061B}"/>
                </a:ext>
              </a:extLst>
            </p:cNvPr>
            <p:cNvSpPr/>
            <p:nvPr userDrawn="1"/>
          </p:nvSpPr>
          <p:spPr>
            <a:xfrm>
              <a:off x="917770" y="5992444"/>
              <a:ext cx="229211" cy="343716"/>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799"/>
                    <a:pt x="10801" y="16799"/>
                  </a:cubicBezTo>
                  <a:cubicBezTo>
                    <a:pt x="8807" y="16799"/>
                    <a:pt x="7202" y="15724"/>
                    <a:pt x="7202" y="14399"/>
                  </a:cubicBezTo>
                  <a:lnTo>
                    <a:pt x="7202" y="0"/>
                  </a:lnTo>
                  <a:lnTo>
                    <a:pt x="4"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ED0010"/>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48" name="Freeform 47">
              <a:extLst>
                <a:ext uri="{FF2B5EF4-FFF2-40B4-BE49-F238E27FC236}">
                  <a16:creationId xmlns:a16="http://schemas.microsoft.com/office/drawing/2014/main" id="{D0F42141-6C0F-3C42-80F0-19E25BB873AE}"/>
                </a:ext>
              </a:extLst>
            </p:cNvPr>
            <p:cNvSpPr/>
            <p:nvPr userDrawn="1"/>
          </p:nvSpPr>
          <p:spPr>
            <a:xfrm>
              <a:off x="1299537" y="5989450"/>
              <a:ext cx="1210978" cy="195118"/>
            </a:xfrm>
            <a:custGeom>
              <a:avLst/>
              <a:gdLst>
                <a:gd name="connsiteX0" fmla="*/ 1045838 w 1210978"/>
                <a:gd name="connsiteY0" fmla="*/ 29584 h 195118"/>
                <a:gd name="connsiteX1" fmla="*/ 1030072 w 1210978"/>
                <a:gd name="connsiteY1" fmla="*/ 46431 h 195118"/>
                <a:gd name="connsiteX2" fmla="*/ 1030072 w 1210978"/>
                <a:gd name="connsiteY2" fmla="*/ 148696 h 195118"/>
                <a:gd name="connsiteX3" fmla="*/ 1045838 w 1210978"/>
                <a:gd name="connsiteY3" fmla="*/ 165281 h 195118"/>
                <a:gd name="connsiteX4" fmla="*/ 1061587 w 1210978"/>
                <a:gd name="connsiteY4" fmla="*/ 148696 h 195118"/>
                <a:gd name="connsiteX5" fmla="*/ 1061587 w 1210978"/>
                <a:gd name="connsiteY5" fmla="*/ 46431 h 195118"/>
                <a:gd name="connsiteX6" fmla="*/ 1045838 w 1210978"/>
                <a:gd name="connsiteY6" fmla="*/ 29584 h 195118"/>
                <a:gd name="connsiteX7" fmla="*/ 918583 w 1210978"/>
                <a:gd name="connsiteY7" fmla="*/ 29584 h 195118"/>
                <a:gd name="connsiteX8" fmla="*/ 902830 w 1210978"/>
                <a:gd name="connsiteY8" fmla="*/ 46431 h 195118"/>
                <a:gd name="connsiteX9" fmla="*/ 902830 w 1210978"/>
                <a:gd name="connsiteY9" fmla="*/ 148696 h 195118"/>
                <a:gd name="connsiteX10" fmla="*/ 918583 w 1210978"/>
                <a:gd name="connsiteY10" fmla="*/ 165281 h 195118"/>
                <a:gd name="connsiteX11" fmla="*/ 934332 w 1210978"/>
                <a:gd name="connsiteY11" fmla="*/ 148696 h 195118"/>
                <a:gd name="connsiteX12" fmla="*/ 934332 w 1210978"/>
                <a:gd name="connsiteY12" fmla="*/ 46431 h 195118"/>
                <a:gd name="connsiteX13" fmla="*/ 918583 w 1210978"/>
                <a:gd name="connsiteY13" fmla="*/ 29584 h 195118"/>
                <a:gd name="connsiteX14" fmla="*/ 174510 w 1210978"/>
                <a:gd name="connsiteY14" fmla="*/ 29584 h 195118"/>
                <a:gd name="connsiteX15" fmla="*/ 158757 w 1210978"/>
                <a:gd name="connsiteY15" fmla="*/ 46431 h 195118"/>
                <a:gd name="connsiteX16" fmla="*/ 158757 w 1210978"/>
                <a:gd name="connsiteY16" fmla="*/ 148696 h 195118"/>
                <a:gd name="connsiteX17" fmla="*/ 174510 w 1210978"/>
                <a:gd name="connsiteY17" fmla="*/ 165281 h 195118"/>
                <a:gd name="connsiteX18" fmla="*/ 190272 w 1210978"/>
                <a:gd name="connsiteY18" fmla="*/ 148696 h 195118"/>
                <a:gd name="connsiteX19" fmla="*/ 190272 w 1210978"/>
                <a:gd name="connsiteY19" fmla="*/ 46431 h 195118"/>
                <a:gd name="connsiteX20" fmla="*/ 174510 w 1210978"/>
                <a:gd name="connsiteY20" fmla="*/ 29584 h 195118"/>
                <a:gd name="connsiteX21" fmla="*/ 1125839 w 1210978"/>
                <a:gd name="connsiteY21" fmla="*/ 2994 h 195118"/>
                <a:gd name="connsiteX22" fmla="*/ 1157352 w 1210978"/>
                <a:gd name="connsiteY22" fmla="*/ 2994 h 195118"/>
                <a:gd name="connsiteX23" fmla="*/ 1157352 w 1210978"/>
                <a:gd name="connsiteY23" fmla="*/ 164396 h 195118"/>
                <a:gd name="connsiteX24" fmla="*/ 1210978 w 1210978"/>
                <a:gd name="connsiteY24" fmla="*/ 164396 h 195118"/>
                <a:gd name="connsiteX25" fmla="*/ 1210978 w 1210978"/>
                <a:gd name="connsiteY25" fmla="*/ 193688 h 195118"/>
                <a:gd name="connsiteX26" fmla="*/ 1125839 w 1210978"/>
                <a:gd name="connsiteY26" fmla="*/ 193688 h 195118"/>
                <a:gd name="connsiteX27" fmla="*/ 744072 w 1210978"/>
                <a:gd name="connsiteY27" fmla="*/ 2994 h 195118"/>
                <a:gd name="connsiteX28" fmla="*/ 775587 w 1210978"/>
                <a:gd name="connsiteY28" fmla="*/ 2994 h 195118"/>
                <a:gd name="connsiteX29" fmla="*/ 775587 w 1210978"/>
                <a:gd name="connsiteY29" fmla="*/ 82026 h 195118"/>
                <a:gd name="connsiteX30" fmla="*/ 807101 w 1210978"/>
                <a:gd name="connsiteY30" fmla="*/ 82026 h 195118"/>
                <a:gd name="connsiteX31" fmla="*/ 807101 w 1210978"/>
                <a:gd name="connsiteY31" fmla="*/ 2994 h 195118"/>
                <a:gd name="connsiteX32" fmla="*/ 838603 w 1210978"/>
                <a:gd name="connsiteY32" fmla="*/ 2994 h 195118"/>
                <a:gd name="connsiteX33" fmla="*/ 838603 w 1210978"/>
                <a:gd name="connsiteY33" fmla="*/ 193688 h 195118"/>
                <a:gd name="connsiteX34" fmla="*/ 807101 w 1210978"/>
                <a:gd name="connsiteY34" fmla="*/ 193688 h 195118"/>
                <a:gd name="connsiteX35" fmla="*/ 807101 w 1210978"/>
                <a:gd name="connsiteY35" fmla="*/ 111328 h 195118"/>
                <a:gd name="connsiteX36" fmla="*/ 775587 w 1210978"/>
                <a:gd name="connsiteY36" fmla="*/ 111328 h 195118"/>
                <a:gd name="connsiteX37" fmla="*/ 775587 w 1210978"/>
                <a:gd name="connsiteY37" fmla="*/ 193688 h 195118"/>
                <a:gd name="connsiteX38" fmla="*/ 744072 w 1210978"/>
                <a:gd name="connsiteY38" fmla="*/ 193688 h 195118"/>
                <a:gd name="connsiteX39" fmla="*/ 381767 w 1210978"/>
                <a:gd name="connsiteY39" fmla="*/ 2994 h 195118"/>
                <a:gd name="connsiteX40" fmla="*/ 466881 w 1210978"/>
                <a:gd name="connsiteY40" fmla="*/ 2994 h 195118"/>
                <a:gd name="connsiteX41" fmla="*/ 466881 w 1210978"/>
                <a:gd name="connsiteY41" fmla="*/ 32287 h 195118"/>
                <a:gd name="connsiteX42" fmla="*/ 413255 w 1210978"/>
                <a:gd name="connsiteY42" fmla="*/ 32287 h 195118"/>
                <a:gd name="connsiteX43" fmla="*/ 413255 w 1210978"/>
                <a:gd name="connsiteY43" fmla="*/ 82026 h 195118"/>
                <a:gd name="connsiteX44" fmla="*/ 458602 w 1210978"/>
                <a:gd name="connsiteY44" fmla="*/ 82026 h 195118"/>
                <a:gd name="connsiteX45" fmla="*/ 458602 w 1210978"/>
                <a:gd name="connsiteY45" fmla="*/ 111328 h 195118"/>
                <a:gd name="connsiteX46" fmla="*/ 413255 w 1210978"/>
                <a:gd name="connsiteY46" fmla="*/ 111328 h 195118"/>
                <a:gd name="connsiteX47" fmla="*/ 413255 w 1210978"/>
                <a:gd name="connsiteY47" fmla="*/ 164396 h 195118"/>
                <a:gd name="connsiteX48" fmla="*/ 466881 w 1210978"/>
                <a:gd name="connsiteY48" fmla="*/ 164396 h 195118"/>
                <a:gd name="connsiteX49" fmla="*/ 466881 w 1210978"/>
                <a:gd name="connsiteY49" fmla="*/ 193688 h 195118"/>
                <a:gd name="connsiteX50" fmla="*/ 381767 w 1210978"/>
                <a:gd name="connsiteY50" fmla="*/ 193688 h 195118"/>
                <a:gd name="connsiteX51" fmla="*/ 0 w 1210978"/>
                <a:gd name="connsiteY51" fmla="*/ 2994 h 195118"/>
                <a:gd name="connsiteX52" fmla="*/ 31515 w 1210978"/>
                <a:gd name="connsiteY52" fmla="*/ 2994 h 195118"/>
                <a:gd name="connsiteX53" fmla="*/ 31515 w 1210978"/>
                <a:gd name="connsiteY53" fmla="*/ 82026 h 195118"/>
                <a:gd name="connsiteX54" fmla="*/ 63030 w 1210978"/>
                <a:gd name="connsiteY54" fmla="*/ 82026 h 195118"/>
                <a:gd name="connsiteX55" fmla="*/ 63030 w 1210978"/>
                <a:gd name="connsiteY55" fmla="*/ 2994 h 195118"/>
                <a:gd name="connsiteX56" fmla="*/ 94519 w 1210978"/>
                <a:gd name="connsiteY56" fmla="*/ 2994 h 195118"/>
                <a:gd name="connsiteX57" fmla="*/ 94519 w 1210978"/>
                <a:gd name="connsiteY57" fmla="*/ 193688 h 195118"/>
                <a:gd name="connsiteX58" fmla="*/ 63030 w 1210978"/>
                <a:gd name="connsiteY58" fmla="*/ 193688 h 195118"/>
                <a:gd name="connsiteX59" fmla="*/ 63030 w 1210978"/>
                <a:gd name="connsiteY59" fmla="*/ 111328 h 195118"/>
                <a:gd name="connsiteX60" fmla="*/ 31515 w 1210978"/>
                <a:gd name="connsiteY60" fmla="*/ 111328 h 195118"/>
                <a:gd name="connsiteX61" fmla="*/ 31515 w 1210978"/>
                <a:gd name="connsiteY61" fmla="*/ 193688 h 195118"/>
                <a:gd name="connsiteX62" fmla="*/ 0 w 1210978"/>
                <a:gd name="connsiteY62" fmla="*/ 193688 h 195118"/>
                <a:gd name="connsiteX63" fmla="*/ 1045838 w 1210978"/>
                <a:gd name="connsiteY63" fmla="*/ 0 h 195118"/>
                <a:gd name="connsiteX64" fmla="*/ 1093102 w 1210978"/>
                <a:gd name="connsiteY64" fmla="*/ 46431 h 195118"/>
                <a:gd name="connsiteX65" fmla="*/ 1093102 w 1210978"/>
                <a:gd name="connsiteY65" fmla="*/ 147585 h 195118"/>
                <a:gd name="connsiteX66" fmla="*/ 1045838 w 1210978"/>
                <a:gd name="connsiteY66" fmla="*/ 195118 h 195118"/>
                <a:gd name="connsiteX67" fmla="*/ 998583 w 1210978"/>
                <a:gd name="connsiteY67" fmla="*/ 148696 h 195118"/>
                <a:gd name="connsiteX68" fmla="*/ 998583 w 1210978"/>
                <a:gd name="connsiteY68" fmla="*/ 47533 h 195118"/>
                <a:gd name="connsiteX69" fmla="*/ 1045838 w 1210978"/>
                <a:gd name="connsiteY69" fmla="*/ 0 h 195118"/>
                <a:gd name="connsiteX70" fmla="*/ 918583 w 1210978"/>
                <a:gd name="connsiteY70" fmla="*/ 0 h 195118"/>
                <a:gd name="connsiteX71" fmla="*/ 965847 w 1210978"/>
                <a:gd name="connsiteY71" fmla="*/ 46431 h 195118"/>
                <a:gd name="connsiteX72" fmla="*/ 965847 w 1210978"/>
                <a:gd name="connsiteY72" fmla="*/ 147585 h 195118"/>
                <a:gd name="connsiteX73" fmla="*/ 918583 w 1210978"/>
                <a:gd name="connsiteY73" fmla="*/ 195118 h 195118"/>
                <a:gd name="connsiteX74" fmla="*/ 871328 w 1210978"/>
                <a:gd name="connsiteY74" fmla="*/ 148696 h 195118"/>
                <a:gd name="connsiteX75" fmla="*/ 871328 w 1210978"/>
                <a:gd name="connsiteY75" fmla="*/ 47533 h 195118"/>
                <a:gd name="connsiteX76" fmla="*/ 918583 w 1210978"/>
                <a:gd name="connsiteY76" fmla="*/ 0 h 195118"/>
                <a:gd name="connsiteX77" fmla="*/ 664081 w 1210978"/>
                <a:gd name="connsiteY77" fmla="*/ 0 h 195118"/>
                <a:gd name="connsiteX78" fmla="*/ 711347 w 1210978"/>
                <a:gd name="connsiteY78" fmla="*/ 46431 h 195118"/>
                <a:gd name="connsiteX79" fmla="*/ 711347 w 1210978"/>
                <a:gd name="connsiteY79" fmla="*/ 67442 h 195118"/>
                <a:gd name="connsiteX80" fmla="*/ 679832 w 1210978"/>
                <a:gd name="connsiteY80" fmla="*/ 67442 h 195118"/>
                <a:gd name="connsiteX81" fmla="*/ 679832 w 1210978"/>
                <a:gd name="connsiteY81" fmla="*/ 46431 h 195118"/>
                <a:gd name="connsiteX82" fmla="*/ 664081 w 1210978"/>
                <a:gd name="connsiteY82" fmla="*/ 29584 h 195118"/>
                <a:gd name="connsiteX83" fmla="*/ 648318 w 1210978"/>
                <a:gd name="connsiteY83" fmla="*/ 46431 h 195118"/>
                <a:gd name="connsiteX84" fmla="*/ 648318 w 1210978"/>
                <a:gd name="connsiteY84" fmla="*/ 148696 h 195118"/>
                <a:gd name="connsiteX85" fmla="*/ 664081 w 1210978"/>
                <a:gd name="connsiteY85" fmla="*/ 165281 h 195118"/>
                <a:gd name="connsiteX86" fmla="*/ 679832 w 1210978"/>
                <a:gd name="connsiteY86" fmla="*/ 148696 h 195118"/>
                <a:gd name="connsiteX87" fmla="*/ 679832 w 1210978"/>
                <a:gd name="connsiteY87" fmla="*/ 125481 h 195118"/>
                <a:gd name="connsiteX88" fmla="*/ 711347 w 1210978"/>
                <a:gd name="connsiteY88" fmla="*/ 125481 h 195118"/>
                <a:gd name="connsiteX89" fmla="*/ 711347 w 1210978"/>
                <a:gd name="connsiteY89" fmla="*/ 147585 h 195118"/>
                <a:gd name="connsiteX90" fmla="*/ 664081 w 1210978"/>
                <a:gd name="connsiteY90" fmla="*/ 195118 h 195118"/>
                <a:gd name="connsiteX91" fmla="*/ 616816 w 1210978"/>
                <a:gd name="connsiteY91" fmla="*/ 148696 h 195118"/>
                <a:gd name="connsiteX92" fmla="*/ 616816 w 1210978"/>
                <a:gd name="connsiteY92" fmla="*/ 47533 h 195118"/>
                <a:gd name="connsiteX93" fmla="*/ 664081 w 1210978"/>
                <a:gd name="connsiteY93" fmla="*/ 0 h 195118"/>
                <a:gd name="connsiteX94" fmla="*/ 540074 w 1210978"/>
                <a:gd name="connsiteY94" fmla="*/ 0 h 195118"/>
                <a:gd name="connsiteX95" fmla="*/ 587629 w 1210978"/>
                <a:gd name="connsiteY95" fmla="*/ 45320 h 195118"/>
                <a:gd name="connsiteX96" fmla="*/ 587629 w 1210978"/>
                <a:gd name="connsiteY96" fmla="*/ 58039 h 195118"/>
                <a:gd name="connsiteX97" fmla="*/ 555836 w 1210978"/>
                <a:gd name="connsiteY97" fmla="*/ 58039 h 195118"/>
                <a:gd name="connsiteX98" fmla="*/ 555836 w 1210978"/>
                <a:gd name="connsiteY98" fmla="*/ 45320 h 195118"/>
                <a:gd name="connsiteX99" fmla="*/ 540074 w 1210978"/>
                <a:gd name="connsiteY99" fmla="*/ 29584 h 195118"/>
                <a:gd name="connsiteX100" fmla="*/ 524056 w 1210978"/>
                <a:gd name="connsiteY100" fmla="*/ 45320 h 195118"/>
                <a:gd name="connsiteX101" fmla="*/ 524056 w 1210978"/>
                <a:gd name="connsiteY101" fmla="*/ 51679 h 195118"/>
                <a:gd name="connsiteX102" fmla="*/ 532890 w 1210978"/>
                <a:gd name="connsiteY102" fmla="*/ 69656 h 195118"/>
                <a:gd name="connsiteX103" fmla="*/ 570489 w 1210978"/>
                <a:gd name="connsiteY103" fmla="*/ 101154 h 195118"/>
                <a:gd name="connsiteX104" fmla="*/ 587629 w 1210978"/>
                <a:gd name="connsiteY104" fmla="*/ 135987 h 195118"/>
                <a:gd name="connsiteX105" fmla="*/ 587629 w 1210978"/>
                <a:gd name="connsiteY105" fmla="*/ 150901 h 195118"/>
                <a:gd name="connsiteX106" fmla="*/ 540074 w 1210978"/>
                <a:gd name="connsiteY106" fmla="*/ 195118 h 195118"/>
                <a:gd name="connsiteX107" fmla="*/ 492554 w 1210978"/>
                <a:gd name="connsiteY107" fmla="*/ 151452 h 195118"/>
                <a:gd name="connsiteX108" fmla="*/ 492554 w 1210978"/>
                <a:gd name="connsiteY108" fmla="*/ 138182 h 195118"/>
                <a:gd name="connsiteX109" fmla="*/ 524056 w 1210978"/>
                <a:gd name="connsiteY109" fmla="*/ 138182 h 195118"/>
                <a:gd name="connsiteX110" fmla="*/ 524056 w 1210978"/>
                <a:gd name="connsiteY110" fmla="*/ 148696 h 195118"/>
                <a:gd name="connsiteX111" fmla="*/ 540074 w 1210978"/>
                <a:gd name="connsiteY111" fmla="*/ 165281 h 195118"/>
                <a:gd name="connsiteX112" fmla="*/ 555836 w 1210978"/>
                <a:gd name="connsiteY112" fmla="*/ 148696 h 195118"/>
                <a:gd name="connsiteX113" fmla="*/ 555836 w 1210978"/>
                <a:gd name="connsiteY113" fmla="*/ 142066 h 195118"/>
                <a:gd name="connsiteX114" fmla="*/ 546166 w 1210978"/>
                <a:gd name="connsiteY114" fmla="*/ 121055 h 195118"/>
                <a:gd name="connsiteX115" fmla="*/ 508571 w 1210978"/>
                <a:gd name="connsiteY115" fmla="*/ 89547 h 195118"/>
                <a:gd name="connsiteX116" fmla="*/ 492554 w 1210978"/>
                <a:gd name="connsiteY116" fmla="*/ 54724 h 195118"/>
                <a:gd name="connsiteX117" fmla="*/ 492554 w 1210978"/>
                <a:gd name="connsiteY117" fmla="*/ 45320 h 195118"/>
                <a:gd name="connsiteX118" fmla="*/ 540074 w 1210978"/>
                <a:gd name="connsiteY118" fmla="*/ 0 h 195118"/>
                <a:gd name="connsiteX119" fmla="*/ 301766 w 1210978"/>
                <a:gd name="connsiteY119" fmla="*/ 0 h 195118"/>
                <a:gd name="connsiteX120" fmla="*/ 349030 w 1210978"/>
                <a:gd name="connsiteY120" fmla="*/ 46431 h 195118"/>
                <a:gd name="connsiteX121" fmla="*/ 349030 w 1210978"/>
                <a:gd name="connsiteY121" fmla="*/ 60252 h 195118"/>
                <a:gd name="connsiteX122" fmla="*/ 317528 w 1210978"/>
                <a:gd name="connsiteY122" fmla="*/ 60252 h 195118"/>
                <a:gd name="connsiteX123" fmla="*/ 317528 w 1210978"/>
                <a:gd name="connsiteY123" fmla="*/ 46431 h 195118"/>
                <a:gd name="connsiteX124" fmla="*/ 301766 w 1210978"/>
                <a:gd name="connsiteY124" fmla="*/ 29584 h 195118"/>
                <a:gd name="connsiteX125" fmla="*/ 286013 w 1210978"/>
                <a:gd name="connsiteY125" fmla="*/ 46431 h 195118"/>
                <a:gd name="connsiteX126" fmla="*/ 286013 w 1210978"/>
                <a:gd name="connsiteY126" fmla="*/ 148696 h 195118"/>
                <a:gd name="connsiteX127" fmla="*/ 301766 w 1210978"/>
                <a:gd name="connsiteY127" fmla="*/ 165281 h 195118"/>
                <a:gd name="connsiteX128" fmla="*/ 317528 w 1210978"/>
                <a:gd name="connsiteY128" fmla="*/ 148696 h 195118"/>
                <a:gd name="connsiteX129" fmla="*/ 317528 w 1210978"/>
                <a:gd name="connsiteY129" fmla="*/ 113873 h 195118"/>
                <a:gd name="connsiteX130" fmla="*/ 299841 w 1210978"/>
                <a:gd name="connsiteY130" fmla="*/ 113873 h 195118"/>
                <a:gd name="connsiteX131" fmla="*/ 299841 w 1210978"/>
                <a:gd name="connsiteY131" fmla="*/ 85401 h 195118"/>
                <a:gd name="connsiteX132" fmla="*/ 349030 w 1210978"/>
                <a:gd name="connsiteY132" fmla="*/ 85401 h 195118"/>
                <a:gd name="connsiteX133" fmla="*/ 349030 w 1210978"/>
                <a:gd name="connsiteY133" fmla="*/ 147585 h 195118"/>
                <a:gd name="connsiteX134" fmla="*/ 301766 w 1210978"/>
                <a:gd name="connsiteY134" fmla="*/ 195118 h 195118"/>
                <a:gd name="connsiteX135" fmla="*/ 254511 w 1210978"/>
                <a:gd name="connsiteY135" fmla="*/ 148696 h 195118"/>
                <a:gd name="connsiteX136" fmla="*/ 254511 w 1210978"/>
                <a:gd name="connsiteY136" fmla="*/ 47533 h 195118"/>
                <a:gd name="connsiteX137" fmla="*/ 301766 w 1210978"/>
                <a:gd name="connsiteY137" fmla="*/ 0 h 195118"/>
                <a:gd name="connsiteX138" fmla="*/ 174510 w 1210978"/>
                <a:gd name="connsiteY138" fmla="*/ 0 h 195118"/>
                <a:gd name="connsiteX139" fmla="*/ 221774 w 1210978"/>
                <a:gd name="connsiteY139" fmla="*/ 46431 h 195118"/>
                <a:gd name="connsiteX140" fmla="*/ 221774 w 1210978"/>
                <a:gd name="connsiteY140" fmla="*/ 147585 h 195118"/>
                <a:gd name="connsiteX141" fmla="*/ 174510 w 1210978"/>
                <a:gd name="connsiteY141" fmla="*/ 195118 h 195118"/>
                <a:gd name="connsiteX142" fmla="*/ 127255 w 1210978"/>
                <a:gd name="connsiteY142" fmla="*/ 148696 h 195118"/>
                <a:gd name="connsiteX143" fmla="*/ 127255 w 1210978"/>
                <a:gd name="connsiteY143" fmla="*/ 47533 h 195118"/>
                <a:gd name="connsiteX144" fmla="*/ 174510 w 1210978"/>
                <a:gd name="connsiteY144" fmla="*/ 0 h 19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0978" h="195118">
                  <a:moveTo>
                    <a:pt x="1045838" y="29584"/>
                  </a:moveTo>
                  <a:cubicBezTo>
                    <a:pt x="1036167" y="29584"/>
                    <a:pt x="1030072" y="35925"/>
                    <a:pt x="1030072" y="46431"/>
                  </a:cubicBezTo>
                  <a:lnTo>
                    <a:pt x="1030072" y="148696"/>
                  </a:lnTo>
                  <a:cubicBezTo>
                    <a:pt x="1030072" y="159193"/>
                    <a:pt x="1036167" y="165281"/>
                    <a:pt x="1045838" y="165281"/>
                  </a:cubicBezTo>
                  <a:cubicBezTo>
                    <a:pt x="1055509" y="165281"/>
                    <a:pt x="1061587" y="159193"/>
                    <a:pt x="1061587" y="148696"/>
                  </a:cubicBezTo>
                  <a:cubicBezTo>
                    <a:pt x="1061587" y="148696"/>
                    <a:pt x="1061587" y="46431"/>
                    <a:pt x="1061587" y="46431"/>
                  </a:cubicBezTo>
                  <a:cubicBezTo>
                    <a:pt x="1061587" y="35925"/>
                    <a:pt x="1055509" y="29584"/>
                    <a:pt x="1045838" y="29584"/>
                  </a:cubicBezTo>
                  <a:close/>
                  <a:moveTo>
                    <a:pt x="918583" y="29584"/>
                  </a:moveTo>
                  <a:cubicBezTo>
                    <a:pt x="908912" y="29584"/>
                    <a:pt x="902830" y="35925"/>
                    <a:pt x="902830" y="46431"/>
                  </a:cubicBezTo>
                  <a:lnTo>
                    <a:pt x="902830" y="148696"/>
                  </a:lnTo>
                  <a:cubicBezTo>
                    <a:pt x="902830" y="159193"/>
                    <a:pt x="908912" y="165281"/>
                    <a:pt x="918583" y="165281"/>
                  </a:cubicBezTo>
                  <a:cubicBezTo>
                    <a:pt x="928254" y="165281"/>
                    <a:pt x="934332" y="159193"/>
                    <a:pt x="934332" y="148696"/>
                  </a:cubicBezTo>
                  <a:cubicBezTo>
                    <a:pt x="934332" y="148696"/>
                    <a:pt x="934332" y="46431"/>
                    <a:pt x="934332" y="46431"/>
                  </a:cubicBezTo>
                  <a:cubicBezTo>
                    <a:pt x="934332" y="35925"/>
                    <a:pt x="928254" y="29584"/>
                    <a:pt x="918583" y="29584"/>
                  </a:cubicBezTo>
                  <a:close/>
                  <a:moveTo>
                    <a:pt x="174510" y="29584"/>
                  </a:moveTo>
                  <a:cubicBezTo>
                    <a:pt x="164839" y="29584"/>
                    <a:pt x="158757" y="35925"/>
                    <a:pt x="158757" y="46431"/>
                  </a:cubicBezTo>
                  <a:lnTo>
                    <a:pt x="158757" y="148696"/>
                  </a:lnTo>
                  <a:cubicBezTo>
                    <a:pt x="158757" y="159193"/>
                    <a:pt x="164839" y="165281"/>
                    <a:pt x="174510" y="165281"/>
                  </a:cubicBezTo>
                  <a:cubicBezTo>
                    <a:pt x="184181" y="165281"/>
                    <a:pt x="190272" y="159193"/>
                    <a:pt x="190272" y="148696"/>
                  </a:cubicBezTo>
                  <a:cubicBezTo>
                    <a:pt x="190272" y="148696"/>
                    <a:pt x="190272" y="46431"/>
                    <a:pt x="190272" y="46431"/>
                  </a:cubicBezTo>
                  <a:cubicBezTo>
                    <a:pt x="190272" y="35925"/>
                    <a:pt x="184181" y="29584"/>
                    <a:pt x="174510" y="29584"/>
                  </a:cubicBezTo>
                  <a:close/>
                  <a:moveTo>
                    <a:pt x="1125839" y="2994"/>
                  </a:moveTo>
                  <a:cubicBezTo>
                    <a:pt x="1125839" y="2994"/>
                    <a:pt x="1157352" y="2994"/>
                    <a:pt x="1157352" y="2994"/>
                  </a:cubicBezTo>
                  <a:lnTo>
                    <a:pt x="1157352" y="164396"/>
                  </a:lnTo>
                  <a:lnTo>
                    <a:pt x="1210978" y="164396"/>
                  </a:lnTo>
                  <a:lnTo>
                    <a:pt x="1210978" y="193688"/>
                  </a:lnTo>
                  <a:lnTo>
                    <a:pt x="1125839" y="193688"/>
                  </a:lnTo>
                  <a:close/>
                  <a:moveTo>
                    <a:pt x="744072" y="2994"/>
                  </a:moveTo>
                  <a:lnTo>
                    <a:pt x="775587" y="2994"/>
                  </a:lnTo>
                  <a:lnTo>
                    <a:pt x="775587" y="82026"/>
                  </a:lnTo>
                  <a:lnTo>
                    <a:pt x="807101" y="82026"/>
                  </a:lnTo>
                  <a:lnTo>
                    <a:pt x="807101" y="2994"/>
                  </a:lnTo>
                  <a:cubicBezTo>
                    <a:pt x="807101" y="2994"/>
                    <a:pt x="838603" y="2994"/>
                    <a:pt x="838603" y="2994"/>
                  </a:cubicBezTo>
                  <a:lnTo>
                    <a:pt x="838603" y="193688"/>
                  </a:lnTo>
                  <a:lnTo>
                    <a:pt x="807101" y="193688"/>
                  </a:lnTo>
                  <a:lnTo>
                    <a:pt x="807101" y="111328"/>
                  </a:lnTo>
                  <a:lnTo>
                    <a:pt x="775587" y="111328"/>
                  </a:lnTo>
                  <a:lnTo>
                    <a:pt x="775587" y="193688"/>
                  </a:lnTo>
                  <a:lnTo>
                    <a:pt x="744072" y="193688"/>
                  </a:lnTo>
                  <a:close/>
                  <a:moveTo>
                    <a:pt x="381767" y="2994"/>
                  </a:moveTo>
                  <a:cubicBezTo>
                    <a:pt x="381767" y="2994"/>
                    <a:pt x="466881" y="2994"/>
                    <a:pt x="466881" y="2994"/>
                  </a:cubicBezTo>
                  <a:lnTo>
                    <a:pt x="466881" y="32287"/>
                  </a:lnTo>
                  <a:lnTo>
                    <a:pt x="413255" y="32287"/>
                  </a:lnTo>
                  <a:lnTo>
                    <a:pt x="413255" y="82026"/>
                  </a:lnTo>
                  <a:lnTo>
                    <a:pt x="458602" y="82026"/>
                  </a:lnTo>
                  <a:lnTo>
                    <a:pt x="458602" y="111328"/>
                  </a:lnTo>
                  <a:lnTo>
                    <a:pt x="413255" y="111328"/>
                  </a:lnTo>
                  <a:lnTo>
                    <a:pt x="413255" y="164396"/>
                  </a:lnTo>
                  <a:lnTo>
                    <a:pt x="466881" y="164396"/>
                  </a:lnTo>
                  <a:lnTo>
                    <a:pt x="466881" y="193688"/>
                  </a:lnTo>
                  <a:lnTo>
                    <a:pt x="381767" y="193688"/>
                  </a:lnTo>
                  <a:close/>
                  <a:moveTo>
                    <a:pt x="0" y="2994"/>
                  </a:moveTo>
                  <a:lnTo>
                    <a:pt x="31515" y="2994"/>
                  </a:lnTo>
                  <a:lnTo>
                    <a:pt x="31515" y="82026"/>
                  </a:lnTo>
                  <a:lnTo>
                    <a:pt x="63030" y="82026"/>
                  </a:lnTo>
                  <a:lnTo>
                    <a:pt x="63030" y="2994"/>
                  </a:lnTo>
                  <a:cubicBezTo>
                    <a:pt x="63030" y="2994"/>
                    <a:pt x="94519" y="2994"/>
                    <a:pt x="94519" y="2994"/>
                  </a:cubicBezTo>
                  <a:lnTo>
                    <a:pt x="94519" y="193688"/>
                  </a:lnTo>
                  <a:lnTo>
                    <a:pt x="63030" y="193688"/>
                  </a:lnTo>
                  <a:lnTo>
                    <a:pt x="63030" y="111328"/>
                  </a:lnTo>
                  <a:lnTo>
                    <a:pt x="31515" y="111328"/>
                  </a:lnTo>
                  <a:lnTo>
                    <a:pt x="31515" y="193688"/>
                  </a:lnTo>
                  <a:lnTo>
                    <a:pt x="0" y="193688"/>
                  </a:lnTo>
                  <a:close/>
                  <a:moveTo>
                    <a:pt x="1045838" y="0"/>
                  </a:moveTo>
                  <a:cubicBezTo>
                    <a:pt x="1072093" y="0"/>
                    <a:pt x="1093102" y="15754"/>
                    <a:pt x="1093102" y="46431"/>
                  </a:cubicBezTo>
                  <a:lnTo>
                    <a:pt x="1093102" y="147585"/>
                  </a:lnTo>
                  <a:cubicBezTo>
                    <a:pt x="1093102" y="179093"/>
                    <a:pt x="1072093" y="195118"/>
                    <a:pt x="1045838" y="195118"/>
                  </a:cubicBezTo>
                  <a:cubicBezTo>
                    <a:pt x="1019578" y="195118"/>
                    <a:pt x="998583" y="179093"/>
                    <a:pt x="998583" y="148696"/>
                  </a:cubicBezTo>
                  <a:lnTo>
                    <a:pt x="998583" y="47533"/>
                  </a:lnTo>
                  <a:cubicBezTo>
                    <a:pt x="998583" y="15754"/>
                    <a:pt x="1019578" y="0"/>
                    <a:pt x="1045838" y="0"/>
                  </a:cubicBezTo>
                  <a:close/>
                  <a:moveTo>
                    <a:pt x="918583" y="0"/>
                  </a:moveTo>
                  <a:cubicBezTo>
                    <a:pt x="944838" y="0"/>
                    <a:pt x="965847" y="15754"/>
                    <a:pt x="965847" y="46431"/>
                  </a:cubicBezTo>
                  <a:lnTo>
                    <a:pt x="965847" y="147585"/>
                  </a:lnTo>
                  <a:cubicBezTo>
                    <a:pt x="965847" y="179093"/>
                    <a:pt x="944838" y="195118"/>
                    <a:pt x="918583" y="195118"/>
                  </a:cubicBezTo>
                  <a:cubicBezTo>
                    <a:pt x="892336" y="195118"/>
                    <a:pt x="871328" y="179093"/>
                    <a:pt x="871328" y="148696"/>
                  </a:cubicBezTo>
                  <a:lnTo>
                    <a:pt x="871328" y="47533"/>
                  </a:lnTo>
                  <a:cubicBezTo>
                    <a:pt x="871328" y="15754"/>
                    <a:pt x="892336" y="0"/>
                    <a:pt x="918583" y="0"/>
                  </a:cubicBezTo>
                  <a:close/>
                  <a:moveTo>
                    <a:pt x="664081" y="0"/>
                  </a:moveTo>
                  <a:cubicBezTo>
                    <a:pt x="690336" y="0"/>
                    <a:pt x="711347" y="15754"/>
                    <a:pt x="711347" y="46431"/>
                  </a:cubicBezTo>
                  <a:lnTo>
                    <a:pt x="711347" y="67442"/>
                  </a:lnTo>
                  <a:lnTo>
                    <a:pt x="679832" y="67442"/>
                  </a:lnTo>
                  <a:lnTo>
                    <a:pt x="679832" y="46431"/>
                  </a:lnTo>
                  <a:cubicBezTo>
                    <a:pt x="679832" y="35925"/>
                    <a:pt x="673753" y="29584"/>
                    <a:pt x="664081" y="29584"/>
                  </a:cubicBezTo>
                  <a:cubicBezTo>
                    <a:pt x="654410" y="29584"/>
                    <a:pt x="648318" y="35925"/>
                    <a:pt x="648318" y="46431"/>
                  </a:cubicBezTo>
                  <a:lnTo>
                    <a:pt x="648318" y="148696"/>
                  </a:lnTo>
                  <a:cubicBezTo>
                    <a:pt x="648318" y="159193"/>
                    <a:pt x="654410" y="165281"/>
                    <a:pt x="664081" y="165281"/>
                  </a:cubicBezTo>
                  <a:cubicBezTo>
                    <a:pt x="673753" y="165281"/>
                    <a:pt x="679832" y="159193"/>
                    <a:pt x="679832" y="148696"/>
                  </a:cubicBezTo>
                  <a:lnTo>
                    <a:pt x="679832" y="125481"/>
                  </a:lnTo>
                  <a:lnTo>
                    <a:pt x="711347" y="125481"/>
                  </a:lnTo>
                  <a:lnTo>
                    <a:pt x="711347" y="147585"/>
                  </a:lnTo>
                  <a:cubicBezTo>
                    <a:pt x="711347" y="179093"/>
                    <a:pt x="690336" y="195118"/>
                    <a:pt x="664081" y="195118"/>
                  </a:cubicBezTo>
                  <a:cubicBezTo>
                    <a:pt x="637827" y="195118"/>
                    <a:pt x="616816" y="179093"/>
                    <a:pt x="616816" y="148696"/>
                  </a:cubicBezTo>
                  <a:lnTo>
                    <a:pt x="616816" y="47533"/>
                  </a:lnTo>
                  <a:cubicBezTo>
                    <a:pt x="616816" y="15754"/>
                    <a:pt x="637827" y="0"/>
                    <a:pt x="664081" y="0"/>
                  </a:cubicBezTo>
                  <a:close/>
                  <a:moveTo>
                    <a:pt x="540074" y="0"/>
                  </a:moveTo>
                  <a:cubicBezTo>
                    <a:pt x="568552" y="0"/>
                    <a:pt x="587629" y="17967"/>
                    <a:pt x="587629" y="45320"/>
                  </a:cubicBezTo>
                  <a:lnTo>
                    <a:pt x="587629" y="58039"/>
                  </a:lnTo>
                  <a:lnTo>
                    <a:pt x="555836" y="58039"/>
                  </a:lnTo>
                  <a:lnTo>
                    <a:pt x="555836" y="45320"/>
                  </a:lnTo>
                  <a:cubicBezTo>
                    <a:pt x="555836" y="35925"/>
                    <a:pt x="549476" y="29584"/>
                    <a:pt x="540074" y="29584"/>
                  </a:cubicBezTo>
                  <a:cubicBezTo>
                    <a:pt x="531513" y="29584"/>
                    <a:pt x="524056" y="35925"/>
                    <a:pt x="524056" y="45320"/>
                  </a:cubicBezTo>
                  <a:lnTo>
                    <a:pt x="524056" y="51679"/>
                  </a:lnTo>
                  <a:cubicBezTo>
                    <a:pt x="524056" y="60252"/>
                    <a:pt x="527366" y="64949"/>
                    <a:pt x="532890" y="69656"/>
                  </a:cubicBezTo>
                  <a:lnTo>
                    <a:pt x="570489" y="101154"/>
                  </a:lnTo>
                  <a:cubicBezTo>
                    <a:pt x="582092" y="110829"/>
                    <a:pt x="587629" y="120775"/>
                    <a:pt x="587629" y="135987"/>
                  </a:cubicBezTo>
                  <a:lnTo>
                    <a:pt x="587629" y="150901"/>
                  </a:lnTo>
                  <a:cubicBezTo>
                    <a:pt x="587629" y="176329"/>
                    <a:pt x="566343" y="195118"/>
                    <a:pt x="540074" y="195118"/>
                  </a:cubicBezTo>
                  <a:cubicBezTo>
                    <a:pt x="513550" y="195118"/>
                    <a:pt x="492554" y="177151"/>
                    <a:pt x="492554" y="151452"/>
                  </a:cubicBezTo>
                  <a:lnTo>
                    <a:pt x="492554" y="138182"/>
                  </a:lnTo>
                  <a:lnTo>
                    <a:pt x="524056" y="138182"/>
                  </a:lnTo>
                  <a:lnTo>
                    <a:pt x="524056" y="148696"/>
                  </a:lnTo>
                  <a:cubicBezTo>
                    <a:pt x="524056" y="160304"/>
                    <a:pt x="531513" y="165281"/>
                    <a:pt x="540074" y="165281"/>
                  </a:cubicBezTo>
                  <a:cubicBezTo>
                    <a:pt x="549476" y="165281"/>
                    <a:pt x="555836" y="159193"/>
                    <a:pt x="555836" y="148696"/>
                  </a:cubicBezTo>
                  <a:lnTo>
                    <a:pt x="555836" y="142066"/>
                  </a:lnTo>
                  <a:cubicBezTo>
                    <a:pt x="555836" y="132653"/>
                    <a:pt x="553358" y="127134"/>
                    <a:pt x="546166" y="121055"/>
                  </a:cubicBezTo>
                  <a:lnTo>
                    <a:pt x="508571" y="89547"/>
                  </a:lnTo>
                  <a:cubicBezTo>
                    <a:pt x="502224" y="84289"/>
                    <a:pt x="492554" y="71851"/>
                    <a:pt x="492554" y="54724"/>
                  </a:cubicBezTo>
                  <a:lnTo>
                    <a:pt x="492554" y="45320"/>
                  </a:lnTo>
                  <a:cubicBezTo>
                    <a:pt x="492554" y="18798"/>
                    <a:pt x="511340" y="0"/>
                    <a:pt x="540074" y="0"/>
                  </a:cubicBezTo>
                  <a:close/>
                  <a:moveTo>
                    <a:pt x="301766" y="0"/>
                  </a:moveTo>
                  <a:cubicBezTo>
                    <a:pt x="328021" y="0"/>
                    <a:pt x="349030" y="15754"/>
                    <a:pt x="349030" y="46431"/>
                  </a:cubicBezTo>
                  <a:lnTo>
                    <a:pt x="349030" y="60252"/>
                  </a:lnTo>
                  <a:lnTo>
                    <a:pt x="317528" y="60252"/>
                  </a:lnTo>
                  <a:lnTo>
                    <a:pt x="317528" y="46431"/>
                  </a:lnTo>
                  <a:cubicBezTo>
                    <a:pt x="317528" y="35925"/>
                    <a:pt x="311437" y="29584"/>
                    <a:pt x="301766" y="29584"/>
                  </a:cubicBezTo>
                  <a:cubicBezTo>
                    <a:pt x="292095" y="29584"/>
                    <a:pt x="286013" y="35925"/>
                    <a:pt x="286013" y="46431"/>
                  </a:cubicBezTo>
                  <a:lnTo>
                    <a:pt x="286013" y="148696"/>
                  </a:lnTo>
                  <a:cubicBezTo>
                    <a:pt x="286013" y="159193"/>
                    <a:pt x="292095" y="165281"/>
                    <a:pt x="301766" y="165281"/>
                  </a:cubicBezTo>
                  <a:cubicBezTo>
                    <a:pt x="311437" y="165281"/>
                    <a:pt x="317528" y="159193"/>
                    <a:pt x="317528" y="148696"/>
                  </a:cubicBezTo>
                  <a:lnTo>
                    <a:pt x="317528" y="113873"/>
                  </a:lnTo>
                  <a:lnTo>
                    <a:pt x="299841" y="113873"/>
                  </a:lnTo>
                  <a:lnTo>
                    <a:pt x="299841" y="85401"/>
                  </a:lnTo>
                  <a:lnTo>
                    <a:pt x="349030" y="85401"/>
                  </a:lnTo>
                  <a:lnTo>
                    <a:pt x="349030" y="147585"/>
                  </a:lnTo>
                  <a:cubicBezTo>
                    <a:pt x="349030" y="179093"/>
                    <a:pt x="328021" y="195118"/>
                    <a:pt x="301766" y="195118"/>
                  </a:cubicBezTo>
                  <a:cubicBezTo>
                    <a:pt x="275506" y="195118"/>
                    <a:pt x="254511" y="179093"/>
                    <a:pt x="254511" y="148696"/>
                  </a:cubicBezTo>
                  <a:lnTo>
                    <a:pt x="254511" y="47533"/>
                  </a:lnTo>
                  <a:cubicBezTo>
                    <a:pt x="254511" y="15754"/>
                    <a:pt x="275506" y="0"/>
                    <a:pt x="301766" y="0"/>
                  </a:cubicBezTo>
                  <a:close/>
                  <a:moveTo>
                    <a:pt x="174510" y="0"/>
                  </a:moveTo>
                  <a:cubicBezTo>
                    <a:pt x="200765" y="0"/>
                    <a:pt x="221774" y="15754"/>
                    <a:pt x="221774" y="46431"/>
                  </a:cubicBezTo>
                  <a:lnTo>
                    <a:pt x="221774" y="147585"/>
                  </a:lnTo>
                  <a:cubicBezTo>
                    <a:pt x="221774" y="179093"/>
                    <a:pt x="200765" y="195118"/>
                    <a:pt x="174510" y="195118"/>
                  </a:cubicBezTo>
                  <a:cubicBezTo>
                    <a:pt x="148250" y="195118"/>
                    <a:pt x="127255" y="179093"/>
                    <a:pt x="127255" y="148696"/>
                  </a:cubicBezTo>
                  <a:lnTo>
                    <a:pt x="127255" y="47533"/>
                  </a:lnTo>
                  <a:cubicBezTo>
                    <a:pt x="127255" y="15754"/>
                    <a:pt x="148250" y="0"/>
                    <a:pt x="17451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49" name="Freeform 48">
              <a:extLst>
                <a:ext uri="{FF2B5EF4-FFF2-40B4-BE49-F238E27FC236}">
                  <a16:creationId xmlns:a16="http://schemas.microsoft.com/office/drawing/2014/main" id="{DDEA3D5D-43DB-CA42-9F46-C8BFB8F44B09}"/>
                </a:ext>
              </a:extLst>
            </p:cNvPr>
            <p:cNvSpPr/>
            <p:nvPr userDrawn="1"/>
          </p:nvSpPr>
          <p:spPr>
            <a:xfrm>
              <a:off x="1299537" y="6257435"/>
              <a:ext cx="827965" cy="195900"/>
            </a:xfrm>
            <a:custGeom>
              <a:avLst/>
              <a:gdLst>
                <a:gd name="connsiteX0" fmla="*/ 269559 w 827965"/>
                <a:gd name="connsiteY0" fmla="*/ 32287 h 195900"/>
                <a:gd name="connsiteX1" fmla="*/ 269559 w 827965"/>
                <a:gd name="connsiteY1" fmla="*/ 84242 h 195900"/>
                <a:gd name="connsiteX2" fmla="*/ 284209 w 827965"/>
                <a:gd name="connsiteY2" fmla="*/ 84242 h 195900"/>
                <a:gd name="connsiteX3" fmla="*/ 301061 w 827965"/>
                <a:gd name="connsiteY3" fmla="*/ 62966 h 195900"/>
                <a:gd name="connsiteX4" fmla="*/ 301061 w 827965"/>
                <a:gd name="connsiteY4" fmla="*/ 53290 h 195900"/>
                <a:gd name="connsiteX5" fmla="*/ 284209 w 827965"/>
                <a:gd name="connsiteY5" fmla="*/ 32287 h 195900"/>
                <a:gd name="connsiteX6" fmla="*/ 724610 w 827965"/>
                <a:gd name="connsiteY6" fmla="*/ 2994 h 195900"/>
                <a:gd name="connsiteX7" fmla="*/ 827965 w 827965"/>
                <a:gd name="connsiteY7" fmla="*/ 2994 h 195900"/>
                <a:gd name="connsiteX8" fmla="*/ 827965 w 827965"/>
                <a:gd name="connsiteY8" fmla="*/ 31183 h 195900"/>
                <a:gd name="connsiteX9" fmla="*/ 792049 w 827965"/>
                <a:gd name="connsiteY9" fmla="*/ 31183 h 195900"/>
                <a:gd name="connsiteX10" fmla="*/ 792049 w 827965"/>
                <a:gd name="connsiteY10" fmla="*/ 193687 h 195900"/>
                <a:gd name="connsiteX11" fmla="*/ 760535 w 827965"/>
                <a:gd name="connsiteY11" fmla="*/ 193687 h 195900"/>
                <a:gd name="connsiteX12" fmla="*/ 760535 w 827965"/>
                <a:gd name="connsiteY12" fmla="*/ 31183 h 195900"/>
                <a:gd name="connsiteX13" fmla="*/ 724610 w 827965"/>
                <a:gd name="connsiteY13" fmla="*/ 31183 h 195900"/>
                <a:gd name="connsiteX14" fmla="*/ 609331 w 827965"/>
                <a:gd name="connsiteY14" fmla="*/ 2994 h 195900"/>
                <a:gd name="connsiteX15" fmla="*/ 640846 w 827965"/>
                <a:gd name="connsiteY15" fmla="*/ 2994 h 195900"/>
                <a:gd name="connsiteX16" fmla="*/ 640846 w 827965"/>
                <a:gd name="connsiteY16" fmla="*/ 82026 h 195900"/>
                <a:gd name="connsiteX17" fmla="*/ 672360 w 827965"/>
                <a:gd name="connsiteY17" fmla="*/ 82026 h 195900"/>
                <a:gd name="connsiteX18" fmla="*/ 672360 w 827965"/>
                <a:gd name="connsiteY18" fmla="*/ 2994 h 195900"/>
                <a:gd name="connsiteX19" fmla="*/ 703862 w 827965"/>
                <a:gd name="connsiteY19" fmla="*/ 2994 h 195900"/>
                <a:gd name="connsiteX20" fmla="*/ 703862 w 827965"/>
                <a:gd name="connsiteY20" fmla="*/ 193687 h 195900"/>
                <a:gd name="connsiteX21" fmla="*/ 672360 w 827965"/>
                <a:gd name="connsiteY21" fmla="*/ 193687 h 195900"/>
                <a:gd name="connsiteX22" fmla="*/ 672360 w 827965"/>
                <a:gd name="connsiteY22" fmla="*/ 111345 h 195900"/>
                <a:gd name="connsiteX23" fmla="*/ 640846 w 827965"/>
                <a:gd name="connsiteY23" fmla="*/ 111345 h 195900"/>
                <a:gd name="connsiteX24" fmla="*/ 640846 w 827965"/>
                <a:gd name="connsiteY24" fmla="*/ 193687 h 195900"/>
                <a:gd name="connsiteX25" fmla="*/ 609331 w 827965"/>
                <a:gd name="connsiteY25" fmla="*/ 193687 h 195900"/>
                <a:gd name="connsiteX26" fmla="*/ 365300 w 827965"/>
                <a:gd name="connsiteY26" fmla="*/ 2994 h 195900"/>
                <a:gd name="connsiteX27" fmla="*/ 450414 w 827965"/>
                <a:gd name="connsiteY27" fmla="*/ 2994 h 195900"/>
                <a:gd name="connsiteX28" fmla="*/ 450414 w 827965"/>
                <a:gd name="connsiteY28" fmla="*/ 32296 h 195900"/>
                <a:gd name="connsiteX29" fmla="*/ 396788 w 827965"/>
                <a:gd name="connsiteY29" fmla="*/ 32296 h 195900"/>
                <a:gd name="connsiteX30" fmla="*/ 396788 w 827965"/>
                <a:gd name="connsiteY30" fmla="*/ 82026 h 195900"/>
                <a:gd name="connsiteX31" fmla="*/ 442135 w 827965"/>
                <a:gd name="connsiteY31" fmla="*/ 82026 h 195900"/>
                <a:gd name="connsiteX32" fmla="*/ 442135 w 827965"/>
                <a:gd name="connsiteY32" fmla="*/ 111345 h 195900"/>
                <a:gd name="connsiteX33" fmla="*/ 396788 w 827965"/>
                <a:gd name="connsiteY33" fmla="*/ 111345 h 195900"/>
                <a:gd name="connsiteX34" fmla="*/ 396788 w 827965"/>
                <a:gd name="connsiteY34" fmla="*/ 164395 h 195900"/>
                <a:gd name="connsiteX35" fmla="*/ 450414 w 827965"/>
                <a:gd name="connsiteY35" fmla="*/ 164395 h 195900"/>
                <a:gd name="connsiteX36" fmla="*/ 450414 w 827965"/>
                <a:gd name="connsiteY36" fmla="*/ 193687 h 195900"/>
                <a:gd name="connsiteX37" fmla="*/ 365300 w 827965"/>
                <a:gd name="connsiteY37" fmla="*/ 193687 h 195900"/>
                <a:gd name="connsiteX38" fmla="*/ 238044 w 827965"/>
                <a:gd name="connsiteY38" fmla="*/ 2994 h 195900"/>
                <a:gd name="connsiteX39" fmla="*/ 286130 w 827965"/>
                <a:gd name="connsiteY39" fmla="*/ 2994 h 195900"/>
                <a:gd name="connsiteX40" fmla="*/ 332563 w 827965"/>
                <a:gd name="connsiteY40" fmla="*/ 51356 h 195900"/>
                <a:gd name="connsiteX41" fmla="*/ 332563 w 827965"/>
                <a:gd name="connsiteY41" fmla="*/ 64899 h 195900"/>
                <a:gd name="connsiteX42" fmla="*/ 316810 w 827965"/>
                <a:gd name="connsiteY42" fmla="*/ 98615 h 195900"/>
                <a:gd name="connsiteX43" fmla="*/ 332563 w 827965"/>
                <a:gd name="connsiteY43" fmla="*/ 132331 h 195900"/>
                <a:gd name="connsiteX44" fmla="*/ 332563 w 827965"/>
                <a:gd name="connsiteY44" fmla="*/ 193688 h 195900"/>
                <a:gd name="connsiteX45" fmla="*/ 301061 w 827965"/>
                <a:gd name="connsiteY45" fmla="*/ 193688 h 195900"/>
                <a:gd name="connsiteX46" fmla="*/ 301061 w 827965"/>
                <a:gd name="connsiteY46" fmla="*/ 134555 h 195900"/>
                <a:gd name="connsiteX47" fmla="*/ 284209 w 827965"/>
                <a:gd name="connsiteY47" fmla="*/ 113544 h 195900"/>
                <a:gd name="connsiteX48" fmla="*/ 269559 w 827965"/>
                <a:gd name="connsiteY48" fmla="*/ 113544 h 195900"/>
                <a:gd name="connsiteX49" fmla="*/ 269559 w 827965"/>
                <a:gd name="connsiteY49" fmla="*/ 193688 h 195900"/>
                <a:gd name="connsiteX50" fmla="*/ 238044 w 827965"/>
                <a:gd name="connsiteY50" fmla="*/ 193688 h 195900"/>
                <a:gd name="connsiteX51" fmla="*/ 115279 w 827965"/>
                <a:gd name="connsiteY51" fmla="*/ 2994 h 195900"/>
                <a:gd name="connsiteX52" fmla="*/ 218647 w 827965"/>
                <a:gd name="connsiteY52" fmla="*/ 2994 h 195900"/>
                <a:gd name="connsiteX53" fmla="*/ 218647 w 827965"/>
                <a:gd name="connsiteY53" fmla="*/ 31183 h 195900"/>
                <a:gd name="connsiteX54" fmla="*/ 182707 w 827965"/>
                <a:gd name="connsiteY54" fmla="*/ 31183 h 195900"/>
                <a:gd name="connsiteX55" fmla="*/ 182707 w 827965"/>
                <a:gd name="connsiteY55" fmla="*/ 193687 h 195900"/>
                <a:gd name="connsiteX56" fmla="*/ 151204 w 827965"/>
                <a:gd name="connsiteY56" fmla="*/ 193687 h 195900"/>
                <a:gd name="connsiteX57" fmla="*/ 151204 w 827965"/>
                <a:gd name="connsiteY57" fmla="*/ 31183 h 195900"/>
                <a:gd name="connsiteX58" fmla="*/ 115279 w 827965"/>
                <a:gd name="connsiteY58" fmla="*/ 31183 h 195900"/>
                <a:gd name="connsiteX59" fmla="*/ 0 w 827965"/>
                <a:gd name="connsiteY59" fmla="*/ 2994 h 195900"/>
                <a:gd name="connsiteX60" fmla="*/ 31502 w 827965"/>
                <a:gd name="connsiteY60" fmla="*/ 2994 h 195900"/>
                <a:gd name="connsiteX61" fmla="*/ 31502 w 827965"/>
                <a:gd name="connsiteY61" fmla="*/ 149469 h 195900"/>
                <a:gd name="connsiteX62" fmla="*/ 46988 w 827965"/>
                <a:gd name="connsiteY62" fmla="*/ 166044 h 195900"/>
                <a:gd name="connsiteX63" fmla="*/ 63017 w 827965"/>
                <a:gd name="connsiteY63" fmla="*/ 149469 h 195900"/>
                <a:gd name="connsiteX64" fmla="*/ 63017 w 827965"/>
                <a:gd name="connsiteY64" fmla="*/ 2994 h 195900"/>
                <a:gd name="connsiteX65" fmla="*/ 94519 w 827965"/>
                <a:gd name="connsiteY65" fmla="*/ 2994 h 195900"/>
                <a:gd name="connsiteX66" fmla="*/ 94519 w 827965"/>
                <a:gd name="connsiteY66" fmla="*/ 148370 h 195900"/>
                <a:gd name="connsiteX67" fmla="*/ 46988 w 827965"/>
                <a:gd name="connsiteY67" fmla="*/ 195900 h 195900"/>
                <a:gd name="connsiteX68" fmla="*/ 0 w 827965"/>
                <a:gd name="connsiteY68" fmla="*/ 149469 h 195900"/>
                <a:gd name="connsiteX69" fmla="*/ 529330 w 827965"/>
                <a:gd name="connsiteY69" fmla="*/ 0 h 195900"/>
                <a:gd name="connsiteX70" fmla="*/ 576594 w 827965"/>
                <a:gd name="connsiteY70" fmla="*/ 46434 h 195900"/>
                <a:gd name="connsiteX71" fmla="*/ 576594 w 827965"/>
                <a:gd name="connsiteY71" fmla="*/ 67438 h 195900"/>
                <a:gd name="connsiteX72" fmla="*/ 545092 w 827965"/>
                <a:gd name="connsiteY72" fmla="*/ 67438 h 195900"/>
                <a:gd name="connsiteX73" fmla="*/ 545092 w 827965"/>
                <a:gd name="connsiteY73" fmla="*/ 46434 h 195900"/>
                <a:gd name="connsiteX74" fmla="*/ 529330 w 827965"/>
                <a:gd name="connsiteY74" fmla="*/ 29577 h 195900"/>
                <a:gd name="connsiteX75" fmla="*/ 513577 w 827965"/>
                <a:gd name="connsiteY75" fmla="*/ 46434 h 195900"/>
                <a:gd name="connsiteX76" fmla="*/ 513577 w 827965"/>
                <a:gd name="connsiteY76" fmla="*/ 148697 h 195900"/>
                <a:gd name="connsiteX77" fmla="*/ 529330 w 827965"/>
                <a:gd name="connsiteY77" fmla="*/ 165274 h 195900"/>
                <a:gd name="connsiteX78" fmla="*/ 545092 w 827965"/>
                <a:gd name="connsiteY78" fmla="*/ 148697 h 195900"/>
                <a:gd name="connsiteX79" fmla="*/ 545092 w 827965"/>
                <a:gd name="connsiteY79" fmla="*/ 125480 h 195900"/>
                <a:gd name="connsiteX80" fmla="*/ 576594 w 827965"/>
                <a:gd name="connsiteY80" fmla="*/ 125480 h 195900"/>
                <a:gd name="connsiteX81" fmla="*/ 576594 w 827965"/>
                <a:gd name="connsiteY81" fmla="*/ 147604 h 195900"/>
                <a:gd name="connsiteX82" fmla="*/ 529330 w 827965"/>
                <a:gd name="connsiteY82" fmla="*/ 195131 h 195900"/>
                <a:gd name="connsiteX83" fmla="*/ 482075 w 827965"/>
                <a:gd name="connsiteY83" fmla="*/ 148697 h 195900"/>
                <a:gd name="connsiteX84" fmla="*/ 482075 w 827965"/>
                <a:gd name="connsiteY84" fmla="*/ 47545 h 195900"/>
                <a:gd name="connsiteX85" fmla="*/ 529330 w 827965"/>
                <a:gd name="connsiteY85" fmla="*/ 0 h 19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27965" h="195900">
                  <a:moveTo>
                    <a:pt x="269559" y="32287"/>
                  </a:moveTo>
                  <a:lnTo>
                    <a:pt x="269559" y="84242"/>
                  </a:lnTo>
                  <a:lnTo>
                    <a:pt x="284209" y="84242"/>
                  </a:lnTo>
                  <a:cubicBezTo>
                    <a:pt x="297735" y="84242"/>
                    <a:pt x="301061" y="76500"/>
                    <a:pt x="301061" y="62966"/>
                  </a:cubicBezTo>
                  <a:cubicBezTo>
                    <a:pt x="301061" y="62966"/>
                    <a:pt x="301061" y="53290"/>
                    <a:pt x="301061" y="53290"/>
                  </a:cubicBezTo>
                  <a:cubicBezTo>
                    <a:pt x="301061" y="39756"/>
                    <a:pt x="297735" y="32287"/>
                    <a:pt x="284209" y="32287"/>
                  </a:cubicBezTo>
                  <a:close/>
                  <a:moveTo>
                    <a:pt x="724610" y="2994"/>
                  </a:moveTo>
                  <a:cubicBezTo>
                    <a:pt x="724610" y="2994"/>
                    <a:pt x="827965" y="2994"/>
                    <a:pt x="827965" y="2994"/>
                  </a:cubicBezTo>
                  <a:lnTo>
                    <a:pt x="827965" y="31183"/>
                  </a:lnTo>
                  <a:lnTo>
                    <a:pt x="792049" y="31183"/>
                  </a:lnTo>
                  <a:lnTo>
                    <a:pt x="792049" y="193687"/>
                  </a:lnTo>
                  <a:lnTo>
                    <a:pt x="760535" y="193687"/>
                  </a:lnTo>
                  <a:lnTo>
                    <a:pt x="760535" y="31183"/>
                  </a:lnTo>
                  <a:lnTo>
                    <a:pt x="724610" y="31183"/>
                  </a:lnTo>
                  <a:close/>
                  <a:moveTo>
                    <a:pt x="609331" y="2994"/>
                  </a:moveTo>
                  <a:lnTo>
                    <a:pt x="640846" y="2994"/>
                  </a:lnTo>
                  <a:lnTo>
                    <a:pt x="640846" y="82026"/>
                  </a:lnTo>
                  <a:lnTo>
                    <a:pt x="672360" y="82026"/>
                  </a:lnTo>
                  <a:lnTo>
                    <a:pt x="672360" y="2994"/>
                  </a:lnTo>
                  <a:cubicBezTo>
                    <a:pt x="672360" y="2994"/>
                    <a:pt x="703862" y="2994"/>
                    <a:pt x="703862" y="2994"/>
                  </a:cubicBezTo>
                  <a:lnTo>
                    <a:pt x="703862" y="193687"/>
                  </a:lnTo>
                  <a:lnTo>
                    <a:pt x="672360" y="193687"/>
                  </a:lnTo>
                  <a:lnTo>
                    <a:pt x="672360" y="111345"/>
                  </a:lnTo>
                  <a:lnTo>
                    <a:pt x="640846" y="111345"/>
                  </a:lnTo>
                  <a:lnTo>
                    <a:pt x="640846" y="193687"/>
                  </a:lnTo>
                  <a:lnTo>
                    <a:pt x="609331" y="193687"/>
                  </a:lnTo>
                  <a:close/>
                  <a:moveTo>
                    <a:pt x="365300" y="2994"/>
                  </a:moveTo>
                  <a:cubicBezTo>
                    <a:pt x="365300" y="2994"/>
                    <a:pt x="450414" y="2994"/>
                    <a:pt x="450414" y="2994"/>
                  </a:cubicBezTo>
                  <a:lnTo>
                    <a:pt x="450414" y="32296"/>
                  </a:lnTo>
                  <a:lnTo>
                    <a:pt x="396788" y="32296"/>
                  </a:lnTo>
                  <a:lnTo>
                    <a:pt x="396788" y="82026"/>
                  </a:lnTo>
                  <a:lnTo>
                    <a:pt x="442135" y="82026"/>
                  </a:lnTo>
                  <a:lnTo>
                    <a:pt x="442135" y="111345"/>
                  </a:lnTo>
                  <a:lnTo>
                    <a:pt x="396788" y="111345"/>
                  </a:lnTo>
                  <a:lnTo>
                    <a:pt x="396788" y="164395"/>
                  </a:lnTo>
                  <a:lnTo>
                    <a:pt x="450414" y="164395"/>
                  </a:lnTo>
                  <a:lnTo>
                    <a:pt x="450414" y="193687"/>
                  </a:lnTo>
                  <a:lnTo>
                    <a:pt x="365300" y="193687"/>
                  </a:lnTo>
                  <a:close/>
                  <a:moveTo>
                    <a:pt x="238044" y="2994"/>
                  </a:moveTo>
                  <a:lnTo>
                    <a:pt x="286130" y="2994"/>
                  </a:lnTo>
                  <a:cubicBezTo>
                    <a:pt x="316810" y="2994"/>
                    <a:pt x="332563" y="20678"/>
                    <a:pt x="332563" y="51356"/>
                  </a:cubicBezTo>
                  <a:lnTo>
                    <a:pt x="332563" y="64899"/>
                  </a:lnTo>
                  <a:cubicBezTo>
                    <a:pt x="332563" y="81470"/>
                    <a:pt x="327596" y="92532"/>
                    <a:pt x="316810" y="98615"/>
                  </a:cubicBezTo>
                  <a:cubicBezTo>
                    <a:pt x="327596" y="104150"/>
                    <a:pt x="332563" y="114656"/>
                    <a:pt x="332563" y="132331"/>
                  </a:cubicBezTo>
                  <a:lnTo>
                    <a:pt x="332563" y="193688"/>
                  </a:lnTo>
                  <a:cubicBezTo>
                    <a:pt x="332563" y="193688"/>
                    <a:pt x="301061" y="193688"/>
                    <a:pt x="301061" y="193688"/>
                  </a:cubicBezTo>
                  <a:lnTo>
                    <a:pt x="301061" y="134555"/>
                  </a:lnTo>
                  <a:cubicBezTo>
                    <a:pt x="301061" y="120739"/>
                    <a:pt x="297735" y="113544"/>
                    <a:pt x="284209" y="113544"/>
                  </a:cubicBezTo>
                  <a:lnTo>
                    <a:pt x="269559" y="113544"/>
                  </a:lnTo>
                  <a:lnTo>
                    <a:pt x="269559" y="193688"/>
                  </a:lnTo>
                  <a:lnTo>
                    <a:pt x="238044" y="193688"/>
                  </a:lnTo>
                  <a:close/>
                  <a:moveTo>
                    <a:pt x="115279" y="2994"/>
                  </a:moveTo>
                  <a:cubicBezTo>
                    <a:pt x="115279" y="2994"/>
                    <a:pt x="218647" y="2994"/>
                    <a:pt x="218647" y="2994"/>
                  </a:cubicBezTo>
                  <a:lnTo>
                    <a:pt x="218647" y="31183"/>
                  </a:lnTo>
                  <a:lnTo>
                    <a:pt x="182707" y="31183"/>
                  </a:lnTo>
                  <a:lnTo>
                    <a:pt x="182707" y="193687"/>
                  </a:lnTo>
                  <a:lnTo>
                    <a:pt x="151204" y="193687"/>
                  </a:lnTo>
                  <a:lnTo>
                    <a:pt x="151204" y="31183"/>
                  </a:lnTo>
                  <a:lnTo>
                    <a:pt x="115279" y="31183"/>
                  </a:lnTo>
                  <a:close/>
                  <a:moveTo>
                    <a:pt x="0" y="2994"/>
                  </a:moveTo>
                  <a:lnTo>
                    <a:pt x="31502" y="2994"/>
                  </a:lnTo>
                  <a:lnTo>
                    <a:pt x="31502" y="149469"/>
                  </a:lnTo>
                  <a:cubicBezTo>
                    <a:pt x="31502" y="159971"/>
                    <a:pt x="37593" y="166044"/>
                    <a:pt x="46988" y="166044"/>
                  </a:cubicBezTo>
                  <a:cubicBezTo>
                    <a:pt x="56659" y="166044"/>
                    <a:pt x="63017" y="159971"/>
                    <a:pt x="63017" y="149469"/>
                  </a:cubicBezTo>
                  <a:lnTo>
                    <a:pt x="63017" y="2994"/>
                  </a:lnTo>
                  <a:lnTo>
                    <a:pt x="94519" y="2994"/>
                  </a:lnTo>
                  <a:lnTo>
                    <a:pt x="94519" y="148370"/>
                  </a:lnTo>
                  <a:cubicBezTo>
                    <a:pt x="94519" y="179860"/>
                    <a:pt x="73523" y="195900"/>
                    <a:pt x="46988" y="195900"/>
                  </a:cubicBezTo>
                  <a:cubicBezTo>
                    <a:pt x="20995" y="195900"/>
                    <a:pt x="0" y="179860"/>
                    <a:pt x="0" y="149469"/>
                  </a:cubicBezTo>
                  <a:close/>
                  <a:moveTo>
                    <a:pt x="529330" y="0"/>
                  </a:moveTo>
                  <a:cubicBezTo>
                    <a:pt x="555585" y="0"/>
                    <a:pt x="576594" y="15764"/>
                    <a:pt x="576594" y="46434"/>
                  </a:cubicBezTo>
                  <a:lnTo>
                    <a:pt x="576594" y="67438"/>
                  </a:lnTo>
                  <a:lnTo>
                    <a:pt x="545092" y="67438"/>
                  </a:lnTo>
                  <a:lnTo>
                    <a:pt x="545092" y="46434"/>
                  </a:lnTo>
                  <a:cubicBezTo>
                    <a:pt x="545092" y="35937"/>
                    <a:pt x="539001" y="29577"/>
                    <a:pt x="529330" y="29577"/>
                  </a:cubicBezTo>
                  <a:cubicBezTo>
                    <a:pt x="519659" y="29577"/>
                    <a:pt x="513577" y="35937"/>
                    <a:pt x="513577" y="46434"/>
                  </a:cubicBezTo>
                  <a:lnTo>
                    <a:pt x="513577" y="148697"/>
                  </a:lnTo>
                  <a:cubicBezTo>
                    <a:pt x="513577" y="159204"/>
                    <a:pt x="519659" y="165274"/>
                    <a:pt x="529330" y="165274"/>
                  </a:cubicBezTo>
                  <a:cubicBezTo>
                    <a:pt x="539001" y="165274"/>
                    <a:pt x="545092" y="159204"/>
                    <a:pt x="545092" y="148697"/>
                  </a:cubicBezTo>
                  <a:lnTo>
                    <a:pt x="545092" y="125480"/>
                  </a:lnTo>
                  <a:lnTo>
                    <a:pt x="576594" y="125480"/>
                  </a:lnTo>
                  <a:lnTo>
                    <a:pt x="576594" y="147604"/>
                  </a:lnTo>
                  <a:cubicBezTo>
                    <a:pt x="576594" y="179087"/>
                    <a:pt x="555585" y="195131"/>
                    <a:pt x="529330" y="195131"/>
                  </a:cubicBezTo>
                  <a:cubicBezTo>
                    <a:pt x="503070" y="195131"/>
                    <a:pt x="482075" y="179087"/>
                    <a:pt x="482075" y="148697"/>
                  </a:cubicBezTo>
                  <a:lnTo>
                    <a:pt x="482075" y="47545"/>
                  </a:lnTo>
                  <a:cubicBezTo>
                    <a:pt x="482075" y="15764"/>
                    <a:pt x="503070" y="0"/>
                    <a:pt x="529330" y="0"/>
                  </a:cubicBezTo>
                  <a:close/>
                </a:path>
              </a:pathLst>
            </a:custGeom>
            <a:solidFill>
              <a:srgbClr val="ED001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pic>
        <p:nvPicPr>
          <p:cNvPr id="33" name="Afbeelding 32">
            <a:extLst>
              <a:ext uri="{FF2B5EF4-FFF2-40B4-BE49-F238E27FC236}">
                <a16:creationId xmlns:a16="http://schemas.microsoft.com/office/drawing/2014/main" id="{0B7CBC4C-048C-2C49-8987-78155E5E9E0C}"/>
              </a:ext>
            </a:extLst>
          </p:cNvPr>
          <p:cNvPicPr>
            <a:picLocks noChangeAspect="1"/>
          </p:cNvPicPr>
          <p:nvPr userDrawn="1"/>
        </p:nvPicPr>
        <p:blipFill>
          <a:blip r:embed="rId2"/>
          <a:stretch>
            <a:fillRect/>
          </a:stretch>
        </p:blipFill>
        <p:spPr>
          <a:xfrm>
            <a:off x="10386001" y="6004800"/>
            <a:ext cx="1269755" cy="464400"/>
          </a:xfrm>
          <a:prstGeom prst="rect">
            <a:avLst/>
          </a:prstGeom>
        </p:spPr>
      </p:pic>
    </p:spTree>
    <p:extLst>
      <p:ext uri="{BB962C8B-B14F-4D97-AF65-F5344CB8AC3E}">
        <p14:creationId xmlns:p14="http://schemas.microsoft.com/office/powerpoint/2010/main" val="3040480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g pic right text overlay">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3E00284-956A-7D4E-9EA2-7ECC8A7F469A}"/>
              </a:ext>
            </a:extLst>
          </p:cNvPr>
          <p:cNvSpPr/>
          <p:nvPr userDrawn="1"/>
        </p:nvSpPr>
        <p:spPr>
          <a:xfrm>
            <a:off x="0" y="856455"/>
            <a:ext cx="3431704" cy="5216813"/>
          </a:xfrm>
          <a:prstGeom prst="rect">
            <a:avLst/>
          </a:prstGeom>
          <a:solidFill>
            <a:schemeClr val="accent6">
              <a:lumMod val="20000"/>
              <a:lumOff val="80000"/>
            </a:schemeClr>
          </a:solidFill>
        </p:spPr>
        <p:txBody>
          <a:bodyPr wrap="square" rtlCol="0" anchor="ctr">
            <a:spAutoFit/>
          </a:bodyPr>
          <a:lstStyle/>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p:txBody>
      </p:sp>
      <p:sp>
        <p:nvSpPr>
          <p:cNvPr id="15" name="Picture Placeholder 13">
            <a:extLst>
              <a:ext uri="{FF2B5EF4-FFF2-40B4-BE49-F238E27FC236}">
                <a16:creationId xmlns:a16="http://schemas.microsoft.com/office/drawing/2014/main" id="{CD1E5101-6EA2-D545-9D42-5671336BABAF}"/>
              </a:ext>
            </a:extLst>
          </p:cNvPr>
          <p:cNvSpPr>
            <a:spLocks noGrp="1"/>
          </p:cNvSpPr>
          <p:nvPr>
            <p:ph type="pic" sz="quarter" idx="11"/>
          </p:nvPr>
        </p:nvSpPr>
        <p:spPr>
          <a:xfrm>
            <a:off x="3071813" y="0"/>
            <a:ext cx="9120187" cy="6858000"/>
          </a:xfrm>
          <a:solidFill>
            <a:schemeClr val="bg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4" y="692150"/>
            <a:ext cx="5040312" cy="1657350"/>
          </a:xfrm>
          <a:solidFill>
            <a:schemeClr val="bg1"/>
          </a:solidFill>
          <a:ln>
            <a:noFill/>
          </a:ln>
        </p:spPr>
        <p:txBody>
          <a:bodyPr lIns="360000" tIns="360000" rIns="540000"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6FC5071E-DEB1-5349-80F8-FD30600D1A4F}"/>
              </a:ext>
            </a:extLst>
          </p:cNvPr>
          <p:cNvGrpSpPr/>
          <p:nvPr userDrawn="1"/>
        </p:nvGrpSpPr>
        <p:grpSpPr>
          <a:xfrm>
            <a:off x="11496601" y="332656"/>
            <a:ext cx="407011" cy="348834"/>
            <a:chOff x="11496600" y="332656"/>
            <a:chExt cx="407011" cy="348834"/>
          </a:xfrm>
        </p:grpSpPr>
        <p:sp>
          <p:nvSpPr>
            <p:cNvPr id="9" name="Shape">
              <a:extLst>
                <a:ext uri="{FF2B5EF4-FFF2-40B4-BE49-F238E27FC236}">
                  <a16:creationId xmlns:a16="http://schemas.microsoft.com/office/drawing/2014/main" id="{2CE958C3-F4D3-E843-A6D4-76DFB2C4A023}"/>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0" name="Shape">
              <a:extLst>
                <a:ext uri="{FF2B5EF4-FFF2-40B4-BE49-F238E27FC236}">
                  <a16:creationId xmlns:a16="http://schemas.microsoft.com/office/drawing/2014/main" id="{50EE41ED-CA76-C74A-8CAC-C076B914ED93}"/>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1" name="Shape">
              <a:extLst>
                <a:ext uri="{FF2B5EF4-FFF2-40B4-BE49-F238E27FC236}">
                  <a16:creationId xmlns:a16="http://schemas.microsoft.com/office/drawing/2014/main" id="{F31FC9A2-F74A-1440-9A97-A7C3850470E9}"/>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sp>
        <p:nvSpPr>
          <p:cNvPr id="8" name="Text Placeholder 7">
            <a:extLst>
              <a:ext uri="{FF2B5EF4-FFF2-40B4-BE49-F238E27FC236}">
                <a16:creationId xmlns:a16="http://schemas.microsoft.com/office/drawing/2014/main" id="{61B30FE6-4D08-154C-8C13-5744F67462C3}"/>
              </a:ext>
            </a:extLst>
          </p:cNvPr>
          <p:cNvSpPr>
            <a:spLocks noGrp="1"/>
          </p:cNvSpPr>
          <p:nvPr>
            <p:ph type="body" sz="quarter" idx="10"/>
          </p:nvPr>
        </p:nvSpPr>
        <p:spPr>
          <a:xfrm>
            <a:off x="550863" y="2349500"/>
            <a:ext cx="5040312" cy="3816350"/>
          </a:xfrm>
          <a:solidFill>
            <a:schemeClr val="bg1"/>
          </a:solidFill>
          <a:ln>
            <a:noFill/>
          </a:ln>
        </p:spPr>
        <p:txBody>
          <a:bodyPr lIns="360000" rIns="540000" bIns="360000"/>
          <a:lstStyle/>
          <a:p>
            <a:pPr lvl="0"/>
            <a:r>
              <a:rPr lang="en-US"/>
              <a:t>Click to edit Master text styles</a:t>
            </a:r>
          </a:p>
        </p:txBody>
      </p:sp>
      <p:sp>
        <p:nvSpPr>
          <p:cNvPr id="3" name="Tijdelijke aanduiding voor datum 2">
            <a:extLst>
              <a:ext uri="{FF2B5EF4-FFF2-40B4-BE49-F238E27FC236}">
                <a16:creationId xmlns:a16="http://schemas.microsoft.com/office/drawing/2014/main" id="{DEDB39B5-0DE9-3640-B010-3D7373BBCDF5}"/>
              </a:ext>
            </a:extLst>
          </p:cNvPr>
          <p:cNvSpPr>
            <a:spLocks noGrp="1"/>
          </p:cNvSpPr>
          <p:nvPr>
            <p:ph type="dt" sz="half" idx="12"/>
          </p:nvPr>
        </p:nvSpPr>
        <p:spPr/>
        <p:txBody>
          <a:bodyPr/>
          <a:lstStyle/>
          <a:p>
            <a:fld id="{64F381F3-31BE-4046-B7D5-C842D99C1877}" type="datetime4">
              <a:rPr lang="nl-NL" smtClean="0"/>
              <a:t>4 februari 2024</a:t>
            </a:fld>
            <a:endParaRPr lang="en-US" dirty="0"/>
          </a:p>
        </p:txBody>
      </p:sp>
      <p:sp>
        <p:nvSpPr>
          <p:cNvPr id="4" name="Tijdelijke aanduiding voor voettekst 3">
            <a:extLst>
              <a:ext uri="{FF2B5EF4-FFF2-40B4-BE49-F238E27FC236}">
                <a16:creationId xmlns:a16="http://schemas.microsoft.com/office/drawing/2014/main" id="{1D4C00AF-4EC1-824D-97E4-3889C62A741A}"/>
              </a:ext>
            </a:extLst>
          </p:cNvPr>
          <p:cNvSpPr>
            <a:spLocks noGrp="1"/>
          </p:cNvSpPr>
          <p:nvPr>
            <p:ph type="ftr" sz="quarter" idx="13"/>
          </p:nvPr>
        </p:nvSpPr>
        <p:spPr/>
        <p:txBody>
          <a:bodyPr/>
          <a:lstStyle/>
          <a:p>
            <a:r>
              <a:rPr lang="nl-NL" noProof="0" dirty="0"/>
              <a:t>NAAM</a:t>
            </a:r>
            <a:r>
              <a:rPr lang="en-US" dirty="0"/>
              <a:t> PRESENTATIE</a:t>
            </a:r>
          </a:p>
        </p:txBody>
      </p:sp>
      <p:sp>
        <p:nvSpPr>
          <p:cNvPr id="6" name="Tijdelijke aanduiding voor dianummer 5">
            <a:extLst>
              <a:ext uri="{FF2B5EF4-FFF2-40B4-BE49-F238E27FC236}">
                <a16:creationId xmlns:a16="http://schemas.microsoft.com/office/drawing/2014/main" id="{A6E1C89B-F6D4-C040-AE19-B35CC7411317}"/>
              </a:ext>
            </a:extLst>
          </p:cNvPr>
          <p:cNvSpPr>
            <a:spLocks noGrp="1"/>
          </p:cNvSpPr>
          <p:nvPr>
            <p:ph type="sldNum" sz="quarter" idx="14"/>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619658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A157B720-52B7-804C-A0D3-E1214CD524D4}"/>
              </a:ext>
            </a:extLst>
          </p:cNvPr>
          <p:cNvSpPr/>
          <p:nvPr userDrawn="1"/>
        </p:nvSpPr>
        <p:spPr>
          <a:xfrm>
            <a:off x="0" y="2"/>
            <a:ext cx="6096000" cy="5661025"/>
          </a:xfrm>
          <a:prstGeom prst="rect">
            <a:avLst/>
          </a:prstGeom>
          <a:solidFill>
            <a:srgbClr val="ED0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sp>
        <p:nvSpPr>
          <p:cNvPr id="2" name="Title 1">
            <a:extLst>
              <a:ext uri="{FF2B5EF4-FFF2-40B4-BE49-F238E27FC236}">
                <a16:creationId xmlns:a16="http://schemas.microsoft.com/office/drawing/2014/main" id="{EC048753-774D-8743-964C-36B63EB182A5}"/>
              </a:ext>
            </a:extLst>
          </p:cNvPr>
          <p:cNvSpPr>
            <a:spLocks noGrp="1"/>
          </p:cNvSpPr>
          <p:nvPr>
            <p:ph type="ctrTitle"/>
          </p:nvPr>
        </p:nvSpPr>
        <p:spPr>
          <a:xfrm>
            <a:off x="550863" y="476252"/>
            <a:ext cx="5040311" cy="3566407"/>
          </a:xfrm>
        </p:spPr>
        <p:txBody>
          <a:bodyPr anchor="t">
            <a:normAutofit/>
          </a:bodyPr>
          <a:lstStyle>
            <a:lvl1pPr algn="l">
              <a:lnSpc>
                <a:spcPct val="100000"/>
              </a:lnSpc>
              <a:defRPr sz="4125">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CABE572-709C-644D-AC4C-63C4300BE961}"/>
              </a:ext>
            </a:extLst>
          </p:cNvPr>
          <p:cNvSpPr>
            <a:spLocks noGrp="1"/>
          </p:cNvSpPr>
          <p:nvPr>
            <p:ph type="subTitle" idx="1"/>
          </p:nvPr>
        </p:nvSpPr>
        <p:spPr>
          <a:xfrm>
            <a:off x="550864" y="4374078"/>
            <a:ext cx="5038381" cy="365125"/>
          </a:xfrm>
        </p:spPr>
        <p:txBody>
          <a:bodyPr>
            <a:normAutofit/>
          </a:bodyPr>
          <a:lstStyle>
            <a:lvl1pPr marL="0" indent="0" algn="l">
              <a:buNone/>
              <a:defRPr sz="1575" b="1" i="0">
                <a:solidFill>
                  <a:schemeClr val="bg1"/>
                </a:solidFill>
                <a:latin typeface="Arial Black"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Text Placeholder 18">
            <a:extLst>
              <a:ext uri="{FF2B5EF4-FFF2-40B4-BE49-F238E27FC236}">
                <a16:creationId xmlns:a16="http://schemas.microsoft.com/office/drawing/2014/main" id="{459EA1FD-E0A8-2242-A5C3-2C1FF8B3694F}"/>
              </a:ext>
            </a:extLst>
          </p:cNvPr>
          <p:cNvSpPr>
            <a:spLocks noGrp="1"/>
          </p:cNvSpPr>
          <p:nvPr>
            <p:ph type="body" sz="quarter" idx="13"/>
          </p:nvPr>
        </p:nvSpPr>
        <p:spPr>
          <a:xfrm>
            <a:off x="550877" y="4714323"/>
            <a:ext cx="5040299" cy="365125"/>
          </a:xfrm>
        </p:spPr>
        <p:txBody>
          <a:bodyPr>
            <a:normAutofit/>
          </a:bodyPr>
          <a:lstStyle>
            <a:lvl1pPr marL="0" indent="0">
              <a:buFontTx/>
              <a:buNone/>
              <a:defRPr lang="en-US" sz="1575" b="0" i="0" kern="1200" dirty="0">
                <a:solidFill>
                  <a:schemeClr val="bg1"/>
                </a:solidFill>
                <a:latin typeface="Arial" panose="020B0604020202020204" pitchFamily="34" charset="0"/>
                <a:ea typeface="+mn-ea"/>
                <a:cs typeface="+mn-cs"/>
              </a:defRPr>
            </a:lvl1pPr>
          </a:lstStyle>
          <a:p>
            <a:pPr lvl="0"/>
            <a:r>
              <a:rPr lang="en-US"/>
              <a:t>Click to edit Master text styles</a:t>
            </a:r>
          </a:p>
        </p:txBody>
      </p:sp>
      <p:sp>
        <p:nvSpPr>
          <p:cNvPr id="21" name="Picture Placeholder 20">
            <a:extLst>
              <a:ext uri="{FF2B5EF4-FFF2-40B4-BE49-F238E27FC236}">
                <a16:creationId xmlns:a16="http://schemas.microsoft.com/office/drawing/2014/main" id="{3F5BB4F2-4F6D-2443-9267-1938424A8A98}"/>
              </a:ext>
            </a:extLst>
          </p:cNvPr>
          <p:cNvSpPr>
            <a:spLocks noGrp="1"/>
          </p:cNvSpPr>
          <p:nvPr>
            <p:ph type="pic" sz="quarter" idx="14"/>
          </p:nvPr>
        </p:nvSpPr>
        <p:spPr>
          <a:xfrm>
            <a:off x="6096000" y="2"/>
            <a:ext cx="6096000" cy="5661025"/>
          </a:xfrm>
          <a:solidFill>
            <a:schemeClr val="bg2"/>
          </a:solidFill>
        </p:spPr>
        <p:txBody>
          <a:bodyPr/>
          <a:lstStyle>
            <a:lvl1pPr marL="0" indent="0">
              <a:buNone/>
              <a:defRPr/>
            </a:lvl1pPr>
          </a:lstStyle>
          <a:p>
            <a:r>
              <a:rPr lang="en-US"/>
              <a:t>Click icon to add picture</a:t>
            </a:r>
            <a:endParaRPr lang="en-US" dirty="0"/>
          </a:p>
        </p:txBody>
      </p:sp>
      <p:grpSp>
        <p:nvGrpSpPr>
          <p:cNvPr id="4" name="Group 3">
            <a:extLst>
              <a:ext uri="{FF2B5EF4-FFF2-40B4-BE49-F238E27FC236}">
                <a16:creationId xmlns:a16="http://schemas.microsoft.com/office/drawing/2014/main" id="{7C9CD55D-D706-2F41-A5BD-14240E79B9CE}"/>
              </a:ext>
            </a:extLst>
          </p:cNvPr>
          <p:cNvGrpSpPr/>
          <p:nvPr userDrawn="1"/>
        </p:nvGrpSpPr>
        <p:grpSpPr>
          <a:xfrm>
            <a:off x="550865" y="6001272"/>
            <a:ext cx="1898159" cy="463885"/>
            <a:chOff x="612356" y="5989450"/>
            <a:chExt cx="1898159" cy="463885"/>
          </a:xfrm>
        </p:grpSpPr>
        <p:sp>
          <p:nvSpPr>
            <p:cNvPr id="50" name="Shape">
              <a:extLst>
                <a:ext uri="{FF2B5EF4-FFF2-40B4-BE49-F238E27FC236}">
                  <a16:creationId xmlns:a16="http://schemas.microsoft.com/office/drawing/2014/main" id="{B7FA90FF-C68E-1E45-8E83-1534D026AC0F}"/>
                </a:ext>
              </a:extLst>
            </p:cNvPr>
            <p:cNvSpPr/>
            <p:nvPr userDrawn="1"/>
          </p:nvSpPr>
          <p:spPr>
            <a:xfrm>
              <a:off x="765063" y="5992444"/>
              <a:ext cx="76391" cy="1909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51" name="Shape">
              <a:extLst>
                <a:ext uri="{FF2B5EF4-FFF2-40B4-BE49-F238E27FC236}">
                  <a16:creationId xmlns:a16="http://schemas.microsoft.com/office/drawing/2014/main" id="{30A6A744-722A-F445-8733-37C519CF8B65}"/>
                </a:ext>
              </a:extLst>
            </p:cNvPr>
            <p:cNvSpPr/>
            <p:nvPr userDrawn="1"/>
          </p:nvSpPr>
          <p:spPr>
            <a:xfrm>
              <a:off x="765063" y="6258933"/>
              <a:ext cx="76391" cy="1909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52" name="Shape">
              <a:extLst>
                <a:ext uri="{FF2B5EF4-FFF2-40B4-BE49-F238E27FC236}">
                  <a16:creationId xmlns:a16="http://schemas.microsoft.com/office/drawing/2014/main" id="{6AB8E0E4-4143-B142-939F-21D1A2F68B8D}"/>
                </a:ext>
              </a:extLst>
            </p:cNvPr>
            <p:cNvSpPr/>
            <p:nvPr userDrawn="1"/>
          </p:nvSpPr>
          <p:spPr>
            <a:xfrm>
              <a:off x="612356" y="5992444"/>
              <a:ext cx="76391" cy="4582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53" name="Shape">
              <a:extLst>
                <a:ext uri="{FF2B5EF4-FFF2-40B4-BE49-F238E27FC236}">
                  <a16:creationId xmlns:a16="http://schemas.microsoft.com/office/drawing/2014/main" id="{1FD02E03-8E28-5F4C-A93B-6BD1EA6D061B}"/>
                </a:ext>
              </a:extLst>
            </p:cNvPr>
            <p:cNvSpPr/>
            <p:nvPr userDrawn="1"/>
          </p:nvSpPr>
          <p:spPr>
            <a:xfrm>
              <a:off x="917770" y="5992444"/>
              <a:ext cx="229211" cy="343716"/>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799"/>
                    <a:pt x="10801" y="16799"/>
                  </a:cubicBezTo>
                  <a:cubicBezTo>
                    <a:pt x="8807" y="16799"/>
                    <a:pt x="7202" y="15724"/>
                    <a:pt x="7202" y="14399"/>
                  </a:cubicBezTo>
                  <a:lnTo>
                    <a:pt x="7202" y="0"/>
                  </a:lnTo>
                  <a:lnTo>
                    <a:pt x="4"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ED0010"/>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48" name="Freeform 47">
              <a:extLst>
                <a:ext uri="{FF2B5EF4-FFF2-40B4-BE49-F238E27FC236}">
                  <a16:creationId xmlns:a16="http://schemas.microsoft.com/office/drawing/2014/main" id="{D0F42141-6C0F-3C42-80F0-19E25BB873AE}"/>
                </a:ext>
              </a:extLst>
            </p:cNvPr>
            <p:cNvSpPr/>
            <p:nvPr userDrawn="1"/>
          </p:nvSpPr>
          <p:spPr>
            <a:xfrm>
              <a:off x="1299537" y="5989450"/>
              <a:ext cx="1210978" cy="195118"/>
            </a:xfrm>
            <a:custGeom>
              <a:avLst/>
              <a:gdLst>
                <a:gd name="connsiteX0" fmla="*/ 1045838 w 1210978"/>
                <a:gd name="connsiteY0" fmla="*/ 29584 h 195118"/>
                <a:gd name="connsiteX1" fmla="*/ 1030072 w 1210978"/>
                <a:gd name="connsiteY1" fmla="*/ 46431 h 195118"/>
                <a:gd name="connsiteX2" fmla="*/ 1030072 w 1210978"/>
                <a:gd name="connsiteY2" fmla="*/ 148696 h 195118"/>
                <a:gd name="connsiteX3" fmla="*/ 1045838 w 1210978"/>
                <a:gd name="connsiteY3" fmla="*/ 165281 h 195118"/>
                <a:gd name="connsiteX4" fmla="*/ 1061587 w 1210978"/>
                <a:gd name="connsiteY4" fmla="*/ 148696 h 195118"/>
                <a:gd name="connsiteX5" fmla="*/ 1061587 w 1210978"/>
                <a:gd name="connsiteY5" fmla="*/ 46431 h 195118"/>
                <a:gd name="connsiteX6" fmla="*/ 1045838 w 1210978"/>
                <a:gd name="connsiteY6" fmla="*/ 29584 h 195118"/>
                <a:gd name="connsiteX7" fmla="*/ 918583 w 1210978"/>
                <a:gd name="connsiteY7" fmla="*/ 29584 h 195118"/>
                <a:gd name="connsiteX8" fmla="*/ 902830 w 1210978"/>
                <a:gd name="connsiteY8" fmla="*/ 46431 h 195118"/>
                <a:gd name="connsiteX9" fmla="*/ 902830 w 1210978"/>
                <a:gd name="connsiteY9" fmla="*/ 148696 h 195118"/>
                <a:gd name="connsiteX10" fmla="*/ 918583 w 1210978"/>
                <a:gd name="connsiteY10" fmla="*/ 165281 h 195118"/>
                <a:gd name="connsiteX11" fmla="*/ 934332 w 1210978"/>
                <a:gd name="connsiteY11" fmla="*/ 148696 h 195118"/>
                <a:gd name="connsiteX12" fmla="*/ 934332 w 1210978"/>
                <a:gd name="connsiteY12" fmla="*/ 46431 h 195118"/>
                <a:gd name="connsiteX13" fmla="*/ 918583 w 1210978"/>
                <a:gd name="connsiteY13" fmla="*/ 29584 h 195118"/>
                <a:gd name="connsiteX14" fmla="*/ 174510 w 1210978"/>
                <a:gd name="connsiteY14" fmla="*/ 29584 h 195118"/>
                <a:gd name="connsiteX15" fmla="*/ 158757 w 1210978"/>
                <a:gd name="connsiteY15" fmla="*/ 46431 h 195118"/>
                <a:gd name="connsiteX16" fmla="*/ 158757 w 1210978"/>
                <a:gd name="connsiteY16" fmla="*/ 148696 h 195118"/>
                <a:gd name="connsiteX17" fmla="*/ 174510 w 1210978"/>
                <a:gd name="connsiteY17" fmla="*/ 165281 h 195118"/>
                <a:gd name="connsiteX18" fmla="*/ 190272 w 1210978"/>
                <a:gd name="connsiteY18" fmla="*/ 148696 h 195118"/>
                <a:gd name="connsiteX19" fmla="*/ 190272 w 1210978"/>
                <a:gd name="connsiteY19" fmla="*/ 46431 h 195118"/>
                <a:gd name="connsiteX20" fmla="*/ 174510 w 1210978"/>
                <a:gd name="connsiteY20" fmla="*/ 29584 h 195118"/>
                <a:gd name="connsiteX21" fmla="*/ 1125839 w 1210978"/>
                <a:gd name="connsiteY21" fmla="*/ 2994 h 195118"/>
                <a:gd name="connsiteX22" fmla="*/ 1157352 w 1210978"/>
                <a:gd name="connsiteY22" fmla="*/ 2994 h 195118"/>
                <a:gd name="connsiteX23" fmla="*/ 1157352 w 1210978"/>
                <a:gd name="connsiteY23" fmla="*/ 164396 h 195118"/>
                <a:gd name="connsiteX24" fmla="*/ 1210978 w 1210978"/>
                <a:gd name="connsiteY24" fmla="*/ 164396 h 195118"/>
                <a:gd name="connsiteX25" fmla="*/ 1210978 w 1210978"/>
                <a:gd name="connsiteY25" fmla="*/ 193688 h 195118"/>
                <a:gd name="connsiteX26" fmla="*/ 1125839 w 1210978"/>
                <a:gd name="connsiteY26" fmla="*/ 193688 h 195118"/>
                <a:gd name="connsiteX27" fmla="*/ 744072 w 1210978"/>
                <a:gd name="connsiteY27" fmla="*/ 2994 h 195118"/>
                <a:gd name="connsiteX28" fmla="*/ 775587 w 1210978"/>
                <a:gd name="connsiteY28" fmla="*/ 2994 h 195118"/>
                <a:gd name="connsiteX29" fmla="*/ 775587 w 1210978"/>
                <a:gd name="connsiteY29" fmla="*/ 82026 h 195118"/>
                <a:gd name="connsiteX30" fmla="*/ 807101 w 1210978"/>
                <a:gd name="connsiteY30" fmla="*/ 82026 h 195118"/>
                <a:gd name="connsiteX31" fmla="*/ 807101 w 1210978"/>
                <a:gd name="connsiteY31" fmla="*/ 2994 h 195118"/>
                <a:gd name="connsiteX32" fmla="*/ 838603 w 1210978"/>
                <a:gd name="connsiteY32" fmla="*/ 2994 h 195118"/>
                <a:gd name="connsiteX33" fmla="*/ 838603 w 1210978"/>
                <a:gd name="connsiteY33" fmla="*/ 193688 h 195118"/>
                <a:gd name="connsiteX34" fmla="*/ 807101 w 1210978"/>
                <a:gd name="connsiteY34" fmla="*/ 193688 h 195118"/>
                <a:gd name="connsiteX35" fmla="*/ 807101 w 1210978"/>
                <a:gd name="connsiteY35" fmla="*/ 111328 h 195118"/>
                <a:gd name="connsiteX36" fmla="*/ 775587 w 1210978"/>
                <a:gd name="connsiteY36" fmla="*/ 111328 h 195118"/>
                <a:gd name="connsiteX37" fmla="*/ 775587 w 1210978"/>
                <a:gd name="connsiteY37" fmla="*/ 193688 h 195118"/>
                <a:gd name="connsiteX38" fmla="*/ 744072 w 1210978"/>
                <a:gd name="connsiteY38" fmla="*/ 193688 h 195118"/>
                <a:gd name="connsiteX39" fmla="*/ 381767 w 1210978"/>
                <a:gd name="connsiteY39" fmla="*/ 2994 h 195118"/>
                <a:gd name="connsiteX40" fmla="*/ 466881 w 1210978"/>
                <a:gd name="connsiteY40" fmla="*/ 2994 h 195118"/>
                <a:gd name="connsiteX41" fmla="*/ 466881 w 1210978"/>
                <a:gd name="connsiteY41" fmla="*/ 32287 h 195118"/>
                <a:gd name="connsiteX42" fmla="*/ 413255 w 1210978"/>
                <a:gd name="connsiteY42" fmla="*/ 32287 h 195118"/>
                <a:gd name="connsiteX43" fmla="*/ 413255 w 1210978"/>
                <a:gd name="connsiteY43" fmla="*/ 82026 h 195118"/>
                <a:gd name="connsiteX44" fmla="*/ 458602 w 1210978"/>
                <a:gd name="connsiteY44" fmla="*/ 82026 h 195118"/>
                <a:gd name="connsiteX45" fmla="*/ 458602 w 1210978"/>
                <a:gd name="connsiteY45" fmla="*/ 111328 h 195118"/>
                <a:gd name="connsiteX46" fmla="*/ 413255 w 1210978"/>
                <a:gd name="connsiteY46" fmla="*/ 111328 h 195118"/>
                <a:gd name="connsiteX47" fmla="*/ 413255 w 1210978"/>
                <a:gd name="connsiteY47" fmla="*/ 164396 h 195118"/>
                <a:gd name="connsiteX48" fmla="*/ 466881 w 1210978"/>
                <a:gd name="connsiteY48" fmla="*/ 164396 h 195118"/>
                <a:gd name="connsiteX49" fmla="*/ 466881 w 1210978"/>
                <a:gd name="connsiteY49" fmla="*/ 193688 h 195118"/>
                <a:gd name="connsiteX50" fmla="*/ 381767 w 1210978"/>
                <a:gd name="connsiteY50" fmla="*/ 193688 h 195118"/>
                <a:gd name="connsiteX51" fmla="*/ 0 w 1210978"/>
                <a:gd name="connsiteY51" fmla="*/ 2994 h 195118"/>
                <a:gd name="connsiteX52" fmla="*/ 31515 w 1210978"/>
                <a:gd name="connsiteY52" fmla="*/ 2994 h 195118"/>
                <a:gd name="connsiteX53" fmla="*/ 31515 w 1210978"/>
                <a:gd name="connsiteY53" fmla="*/ 82026 h 195118"/>
                <a:gd name="connsiteX54" fmla="*/ 63030 w 1210978"/>
                <a:gd name="connsiteY54" fmla="*/ 82026 h 195118"/>
                <a:gd name="connsiteX55" fmla="*/ 63030 w 1210978"/>
                <a:gd name="connsiteY55" fmla="*/ 2994 h 195118"/>
                <a:gd name="connsiteX56" fmla="*/ 94519 w 1210978"/>
                <a:gd name="connsiteY56" fmla="*/ 2994 h 195118"/>
                <a:gd name="connsiteX57" fmla="*/ 94519 w 1210978"/>
                <a:gd name="connsiteY57" fmla="*/ 193688 h 195118"/>
                <a:gd name="connsiteX58" fmla="*/ 63030 w 1210978"/>
                <a:gd name="connsiteY58" fmla="*/ 193688 h 195118"/>
                <a:gd name="connsiteX59" fmla="*/ 63030 w 1210978"/>
                <a:gd name="connsiteY59" fmla="*/ 111328 h 195118"/>
                <a:gd name="connsiteX60" fmla="*/ 31515 w 1210978"/>
                <a:gd name="connsiteY60" fmla="*/ 111328 h 195118"/>
                <a:gd name="connsiteX61" fmla="*/ 31515 w 1210978"/>
                <a:gd name="connsiteY61" fmla="*/ 193688 h 195118"/>
                <a:gd name="connsiteX62" fmla="*/ 0 w 1210978"/>
                <a:gd name="connsiteY62" fmla="*/ 193688 h 195118"/>
                <a:gd name="connsiteX63" fmla="*/ 1045838 w 1210978"/>
                <a:gd name="connsiteY63" fmla="*/ 0 h 195118"/>
                <a:gd name="connsiteX64" fmla="*/ 1093102 w 1210978"/>
                <a:gd name="connsiteY64" fmla="*/ 46431 h 195118"/>
                <a:gd name="connsiteX65" fmla="*/ 1093102 w 1210978"/>
                <a:gd name="connsiteY65" fmla="*/ 147585 h 195118"/>
                <a:gd name="connsiteX66" fmla="*/ 1045838 w 1210978"/>
                <a:gd name="connsiteY66" fmla="*/ 195118 h 195118"/>
                <a:gd name="connsiteX67" fmla="*/ 998583 w 1210978"/>
                <a:gd name="connsiteY67" fmla="*/ 148696 h 195118"/>
                <a:gd name="connsiteX68" fmla="*/ 998583 w 1210978"/>
                <a:gd name="connsiteY68" fmla="*/ 47533 h 195118"/>
                <a:gd name="connsiteX69" fmla="*/ 1045838 w 1210978"/>
                <a:gd name="connsiteY69" fmla="*/ 0 h 195118"/>
                <a:gd name="connsiteX70" fmla="*/ 918583 w 1210978"/>
                <a:gd name="connsiteY70" fmla="*/ 0 h 195118"/>
                <a:gd name="connsiteX71" fmla="*/ 965847 w 1210978"/>
                <a:gd name="connsiteY71" fmla="*/ 46431 h 195118"/>
                <a:gd name="connsiteX72" fmla="*/ 965847 w 1210978"/>
                <a:gd name="connsiteY72" fmla="*/ 147585 h 195118"/>
                <a:gd name="connsiteX73" fmla="*/ 918583 w 1210978"/>
                <a:gd name="connsiteY73" fmla="*/ 195118 h 195118"/>
                <a:gd name="connsiteX74" fmla="*/ 871328 w 1210978"/>
                <a:gd name="connsiteY74" fmla="*/ 148696 h 195118"/>
                <a:gd name="connsiteX75" fmla="*/ 871328 w 1210978"/>
                <a:gd name="connsiteY75" fmla="*/ 47533 h 195118"/>
                <a:gd name="connsiteX76" fmla="*/ 918583 w 1210978"/>
                <a:gd name="connsiteY76" fmla="*/ 0 h 195118"/>
                <a:gd name="connsiteX77" fmla="*/ 664081 w 1210978"/>
                <a:gd name="connsiteY77" fmla="*/ 0 h 195118"/>
                <a:gd name="connsiteX78" fmla="*/ 711347 w 1210978"/>
                <a:gd name="connsiteY78" fmla="*/ 46431 h 195118"/>
                <a:gd name="connsiteX79" fmla="*/ 711347 w 1210978"/>
                <a:gd name="connsiteY79" fmla="*/ 67442 h 195118"/>
                <a:gd name="connsiteX80" fmla="*/ 679832 w 1210978"/>
                <a:gd name="connsiteY80" fmla="*/ 67442 h 195118"/>
                <a:gd name="connsiteX81" fmla="*/ 679832 w 1210978"/>
                <a:gd name="connsiteY81" fmla="*/ 46431 h 195118"/>
                <a:gd name="connsiteX82" fmla="*/ 664081 w 1210978"/>
                <a:gd name="connsiteY82" fmla="*/ 29584 h 195118"/>
                <a:gd name="connsiteX83" fmla="*/ 648318 w 1210978"/>
                <a:gd name="connsiteY83" fmla="*/ 46431 h 195118"/>
                <a:gd name="connsiteX84" fmla="*/ 648318 w 1210978"/>
                <a:gd name="connsiteY84" fmla="*/ 148696 h 195118"/>
                <a:gd name="connsiteX85" fmla="*/ 664081 w 1210978"/>
                <a:gd name="connsiteY85" fmla="*/ 165281 h 195118"/>
                <a:gd name="connsiteX86" fmla="*/ 679832 w 1210978"/>
                <a:gd name="connsiteY86" fmla="*/ 148696 h 195118"/>
                <a:gd name="connsiteX87" fmla="*/ 679832 w 1210978"/>
                <a:gd name="connsiteY87" fmla="*/ 125481 h 195118"/>
                <a:gd name="connsiteX88" fmla="*/ 711347 w 1210978"/>
                <a:gd name="connsiteY88" fmla="*/ 125481 h 195118"/>
                <a:gd name="connsiteX89" fmla="*/ 711347 w 1210978"/>
                <a:gd name="connsiteY89" fmla="*/ 147585 h 195118"/>
                <a:gd name="connsiteX90" fmla="*/ 664081 w 1210978"/>
                <a:gd name="connsiteY90" fmla="*/ 195118 h 195118"/>
                <a:gd name="connsiteX91" fmla="*/ 616816 w 1210978"/>
                <a:gd name="connsiteY91" fmla="*/ 148696 h 195118"/>
                <a:gd name="connsiteX92" fmla="*/ 616816 w 1210978"/>
                <a:gd name="connsiteY92" fmla="*/ 47533 h 195118"/>
                <a:gd name="connsiteX93" fmla="*/ 664081 w 1210978"/>
                <a:gd name="connsiteY93" fmla="*/ 0 h 195118"/>
                <a:gd name="connsiteX94" fmla="*/ 540074 w 1210978"/>
                <a:gd name="connsiteY94" fmla="*/ 0 h 195118"/>
                <a:gd name="connsiteX95" fmla="*/ 587629 w 1210978"/>
                <a:gd name="connsiteY95" fmla="*/ 45320 h 195118"/>
                <a:gd name="connsiteX96" fmla="*/ 587629 w 1210978"/>
                <a:gd name="connsiteY96" fmla="*/ 58039 h 195118"/>
                <a:gd name="connsiteX97" fmla="*/ 555836 w 1210978"/>
                <a:gd name="connsiteY97" fmla="*/ 58039 h 195118"/>
                <a:gd name="connsiteX98" fmla="*/ 555836 w 1210978"/>
                <a:gd name="connsiteY98" fmla="*/ 45320 h 195118"/>
                <a:gd name="connsiteX99" fmla="*/ 540074 w 1210978"/>
                <a:gd name="connsiteY99" fmla="*/ 29584 h 195118"/>
                <a:gd name="connsiteX100" fmla="*/ 524056 w 1210978"/>
                <a:gd name="connsiteY100" fmla="*/ 45320 h 195118"/>
                <a:gd name="connsiteX101" fmla="*/ 524056 w 1210978"/>
                <a:gd name="connsiteY101" fmla="*/ 51679 h 195118"/>
                <a:gd name="connsiteX102" fmla="*/ 532890 w 1210978"/>
                <a:gd name="connsiteY102" fmla="*/ 69656 h 195118"/>
                <a:gd name="connsiteX103" fmla="*/ 570489 w 1210978"/>
                <a:gd name="connsiteY103" fmla="*/ 101154 h 195118"/>
                <a:gd name="connsiteX104" fmla="*/ 587629 w 1210978"/>
                <a:gd name="connsiteY104" fmla="*/ 135987 h 195118"/>
                <a:gd name="connsiteX105" fmla="*/ 587629 w 1210978"/>
                <a:gd name="connsiteY105" fmla="*/ 150901 h 195118"/>
                <a:gd name="connsiteX106" fmla="*/ 540074 w 1210978"/>
                <a:gd name="connsiteY106" fmla="*/ 195118 h 195118"/>
                <a:gd name="connsiteX107" fmla="*/ 492554 w 1210978"/>
                <a:gd name="connsiteY107" fmla="*/ 151452 h 195118"/>
                <a:gd name="connsiteX108" fmla="*/ 492554 w 1210978"/>
                <a:gd name="connsiteY108" fmla="*/ 138182 h 195118"/>
                <a:gd name="connsiteX109" fmla="*/ 524056 w 1210978"/>
                <a:gd name="connsiteY109" fmla="*/ 138182 h 195118"/>
                <a:gd name="connsiteX110" fmla="*/ 524056 w 1210978"/>
                <a:gd name="connsiteY110" fmla="*/ 148696 h 195118"/>
                <a:gd name="connsiteX111" fmla="*/ 540074 w 1210978"/>
                <a:gd name="connsiteY111" fmla="*/ 165281 h 195118"/>
                <a:gd name="connsiteX112" fmla="*/ 555836 w 1210978"/>
                <a:gd name="connsiteY112" fmla="*/ 148696 h 195118"/>
                <a:gd name="connsiteX113" fmla="*/ 555836 w 1210978"/>
                <a:gd name="connsiteY113" fmla="*/ 142066 h 195118"/>
                <a:gd name="connsiteX114" fmla="*/ 546166 w 1210978"/>
                <a:gd name="connsiteY114" fmla="*/ 121055 h 195118"/>
                <a:gd name="connsiteX115" fmla="*/ 508571 w 1210978"/>
                <a:gd name="connsiteY115" fmla="*/ 89547 h 195118"/>
                <a:gd name="connsiteX116" fmla="*/ 492554 w 1210978"/>
                <a:gd name="connsiteY116" fmla="*/ 54724 h 195118"/>
                <a:gd name="connsiteX117" fmla="*/ 492554 w 1210978"/>
                <a:gd name="connsiteY117" fmla="*/ 45320 h 195118"/>
                <a:gd name="connsiteX118" fmla="*/ 540074 w 1210978"/>
                <a:gd name="connsiteY118" fmla="*/ 0 h 195118"/>
                <a:gd name="connsiteX119" fmla="*/ 301766 w 1210978"/>
                <a:gd name="connsiteY119" fmla="*/ 0 h 195118"/>
                <a:gd name="connsiteX120" fmla="*/ 349030 w 1210978"/>
                <a:gd name="connsiteY120" fmla="*/ 46431 h 195118"/>
                <a:gd name="connsiteX121" fmla="*/ 349030 w 1210978"/>
                <a:gd name="connsiteY121" fmla="*/ 60252 h 195118"/>
                <a:gd name="connsiteX122" fmla="*/ 317528 w 1210978"/>
                <a:gd name="connsiteY122" fmla="*/ 60252 h 195118"/>
                <a:gd name="connsiteX123" fmla="*/ 317528 w 1210978"/>
                <a:gd name="connsiteY123" fmla="*/ 46431 h 195118"/>
                <a:gd name="connsiteX124" fmla="*/ 301766 w 1210978"/>
                <a:gd name="connsiteY124" fmla="*/ 29584 h 195118"/>
                <a:gd name="connsiteX125" fmla="*/ 286013 w 1210978"/>
                <a:gd name="connsiteY125" fmla="*/ 46431 h 195118"/>
                <a:gd name="connsiteX126" fmla="*/ 286013 w 1210978"/>
                <a:gd name="connsiteY126" fmla="*/ 148696 h 195118"/>
                <a:gd name="connsiteX127" fmla="*/ 301766 w 1210978"/>
                <a:gd name="connsiteY127" fmla="*/ 165281 h 195118"/>
                <a:gd name="connsiteX128" fmla="*/ 317528 w 1210978"/>
                <a:gd name="connsiteY128" fmla="*/ 148696 h 195118"/>
                <a:gd name="connsiteX129" fmla="*/ 317528 w 1210978"/>
                <a:gd name="connsiteY129" fmla="*/ 113873 h 195118"/>
                <a:gd name="connsiteX130" fmla="*/ 299841 w 1210978"/>
                <a:gd name="connsiteY130" fmla="*/ 113873 h 195118"/>
                <a:gd name="connsiteX131" fmla="*/ 299841 w 1210978"/>
                <a:gd name="connsiteY131" fmla="*/ 85401 h 195118"/>
                <a:gd name="connsiteX132" fmla="*/ 349030 w 1210978"/>
                <a:gd name="connsiteY132" fmla="*/ 85401 h 195118"/>
                <a:gd name="connsiteX133" fmla="*/ 349030 w 1210978"/>
                <a:gd name="connsiteY133" fmla="*/ 147585 h 195118"/>
                <a:gd name="connsiteX134" fmla="*/ 301766 w 1210978"/>
                <a:gd name="connsiteY134" fmla="*/ 195118 h 195118"/>
                <a:gd name="connsiteX135" fmla="*/ 254511 w 1210978"/>
                <a:gd name="connsiteY135" fmla="*/ 148696 h 195118"/>
                <a:gd name="connsiteX136" fmla="*/ 254511 w 1210978"/>
                <a:gd name="connsiteY136" fmla="*/ 47533 h 195118"/>
                <a:gd name="connsiteX137" fmla="*/ 301766 w 1210978"/>
                <a:gd name="connsiteY137" fmla="*/ 0 h 195118"/>
                <a:gd name="connsiteX138" fmla="*/ 174510 w 1210978"/>
                <a:gd name="connsiteY138" fmla="*/ 0 h 195118"/>
                <a:gd name="connsiteX139" fmla="*/ 221774 w 1210978"/>
                <a:gd name="connsiteY139" fmla="*/ 46431 h 195118"/>
                <a:gd name="connsiteX140" fmla="*/ 221774 w 1210978"/>
                <a:gd name="connsiteY140" fmla="*/ 147585 h 195118"/>
                <a:gd name="connsiteX141" fmla="*/ 174510 w 1210978"/>
                <a:gd name="connsiteY141" fmla="*/ 195118 h 195118"/>
                <a:gd name="connsiteX142" fmla="*/ 127255 w 1210978"/>
                <a:gd name="connsiteY142" fmla="*/ 148696 h 195118"/>
                <a:gd name="connsiteX143" fmla="*/ 127255 w 1210978"/>
                <a:gd name="connsiteY143" fmla="*/ 47533 h 195118"/>
                <a:gd name="connsiteX144" fmla="*/ 174510 w 1210978"/>
                <a:gd name="connsiteY144" fmla="*/ 0 h 19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0978" h="195118">
                  <a:moveTo>
                    <a:pt x="1045838" y="29584"/>
                  </a:moveTo>
                  <a:cubicBezTo>
                    <a:pt x="1036167" y="29584"/>
                    <a:pt x="1030072" y="35925"/>
                    <a:pt x="1030072" y="46431"/>
                  </a:cubicBezTo>
                  <a:lnTo>
                    <a:pt x="1030072" y="148696"/>
                  </a:lnTo>
                  <a:cubicBezTo>
                    <a:pt x="1030072" y="159193"/>
                    <a:pt x="1036167" y="165281"/>
                    <a:pt x="1045838" y="165281"/>
                  </a:cubicBezTo>
                  <a:cubicBezTo>
                    <a:pt x="1055509" y="165281"/>
                    <a:pt x="1061587" y="159193"/>
                    <a:pt x="1061587" y="148696"/>
                  </a:cubicBezTo>
                  <a:cubicBezTo>
                    <a:pt x="1061587" y="148696"/>
                    <a:pt x="1061587" y="46431"/>
                    <a:pt x="1061587" y="46431"/>
                  </a:cubicBezTo>
                  <a:cubicBezTo>
                    <a:pt x="1061587" y="35925"/>
                    <a:pt x="1055509" y="29584"/>
                    <a:pt x="1045838" y="29584"/>
                  </a:cubicBezTo>
                  <a:close/>
                  <a:moveTo>
                    <a:pt x="918583" y="29584"/>
                  </a:moveTo>
                  <a:cubicBezTo>
                    <a:pt x="908912" y="29584"/>
                    <a:pt x="902830" y="35925"/>
                    <a:pt x="902830" y="46431"/>
                  </a:cubicBezTo>
                  <a:lnTo>
                    <a:pt x="902830" y="148696"/>
                  </a:lnTo>
                  <a:cubicBezTo>
                    <a:pt x="902830" y="159193"/>
                    <a:pt x="908912" y="165281"/>
                    <a:pt x="918583" y="165281"/>
                  </a:cubicBezTo>
                  <a:cubicBezTo>
                    <a:pt x="928254" y="165281"/>
                    <a:pt x="934332" y="159193"/>
                    <a:pt x="934332" y="148696"/>
                  </a:cubicBezTo>
                  <a:cubicBezTo>
                    <a:pt x="934332" y="148696"/>
                    <a:pt x="934332" y="46431"/>
                    <a:pt x="934332" y="46431"/>
                  </a:cubicBezTo>
                  <a:cubicBezTo>
                    <a:pt x="934332" y="35925"/>
                    <a:pt x="928254" y="29584"/>
                    <a:pt x="918583" y="29584"/>
                  </a:cubicBezTo>
                  <a:close/>
                  <a:moveTo>
                    <a:pt x="174510" y="29584"/>
                  </a:moveTo>
                  <a:cubicBezTo>
                    <a:pt x="164839" y="29584"/>
                    <a:pt x="158757" y="35925"/>
                    <a:pt x="158757" y="46431"/>
                  </a:cubicBezTo>
                  <a:lnTo>
                    <a:pt x="158757" y="148696"/>
                  </a:lnTo>
                  <a:cubicBezTo>
                    <a:pt x="158757" y="159193"/>
                    <a:pt x="164839" y="165281"/>
                    <a:pt x="174510" y="165281"/>
                  </a:cubicBezTo>
                  <a:cubicBezTo>
                    <a:pt x="184181" y="165281"/>
                    <a:pt x="190272" y="159193"/>
                    <a:pt x="190272" y="148696"/>
                  </a:cubicBezTo>
                  <a:cubicBezTo>
                    <a:pt x="190272" y="148696"/>
                    <a:pt x="190272" y="46431"/>
                    <a:pt x="190272" y="46431"/>
                  </a:cubicBezTo>
                  <a:cubicBezTo>
                    <a:pt x="190272" y="35925"/>
                    <a:pt x="184181" y="29584"/>
                    <a:pt x="174510" y="29584"/>
                  </a:cubicBezTo>
                  <a:close/>
                  <a:moveTo>
                    <a:pt x="1125839" y="2994"/>
                  </a:moveTo>
                  <a:cubicBezTo>
                    <a:pt x="1125839" y="2994"/>
                    <a:pt x="1157352" y="2994"/>
                    <a:pt x="1157352" y="2994"/>
                  </a:cubicBezTo>
                  <a:lnTo>
                    <a:pt x="1157352" y="164396"/>
                  </a:lnTo>
                  <a:lnTo>
                    <a:pt x="1210978" y="164396"/>
                  </a:lnTo>
                  <a:lnTo>
                    <a:pt x="1210978" y="193688"/>
                  </a:lnTo>
                  <a:lnTo>
                    <a:pt x="1125839" y="193688"/>
                  </a:lnTo>
                  <a:close/>
                  <a:moveTo>
                    <a:pt x="744072" y="2994"/>
                  </a:moveTo>
                  <a:lnTo>
                    <a:pt x="775587" y="2994"/>
                  </a:lnTo>
                  <a:lnTo>
                    <a:pt x="775587" y="82026"/>
                  </a:lnTo>
                  <a:lnTo>
                    <a:pt x="807101" y="82026"/>
                  </a:lnTo>
                  <a:lnTo>
                    <a:pt x="807101" y="2994"/>
                  </a:lnTo>
                  <a:cubicBezTo>
                    <a:pt x="807101" y="2994"/>
                    <a:pt x="838603" y="2994"/>
                    <a:pt x="838603" y="2994"/>
                  </a:cubicBezTo>
                  <a:lnTo>
                    <a:pt x="838603" y="193688"/>
                  </a:lnTo>
                  <a:lnTo>
                    <a:pt x="807101" y="193688"/>
                  </a:lnTo>
                  <a:lnTo>
                    <a:pt x="807101" y="111328"/>
                  </a:lnTo>
                  <a:lnTo>
                    <a:pt x="775587" y="111328"/>
                  </a:lnTo>
                  <a:lnTo>
                    <a:pt x="775587" y="193688"/>
                  </a:lnTo>
                  <a:lnTo>
                    <a:pt x="744072" y="193688"/>
                  </a:lnTo>
                  <a:close/>
                  <a:moveTo>
                    <a:pt x="381767" y="2994"/>
                  </a:moveTo>
                  <a:cubicBezTo>
                    <a:pt x="381767" y="2994"/>
                    <a:pt x="466881" y="2994"/>
                    <a:pt x="466881" y="2994"/>
                  </a:cubicBezTo>
                  <a:lnTo>
                    <a:pt x="466881" y="32287"/>
                  </a:lnTo>
                  <a:lnTo>
                    <a:pt x="413255" y="32287"/>
                  </a:lnTo>
                  <a:lnTo>
                    <a:pt x="413255" y="82026"/>
                  </a:lnTo>
                  <a:lnTo>
                    <a:pt x="458602" y="82026"/>
                  </a:lnTo>
                  <a:lnTo>
                    <a:pt x="458602" y="111328"/>
                  </a:lnTo>
                  <a:lnTo>
                    <a:pt x="413255" y="111328"/>
                  </a:lnTo>
                  <a:lnTo>
                    <a:pt x="413255" y="164396"/>
                  </a:lnTo>
                  <a:lnTo>
                    <a:pt x="466881" y="164396"/>
                  </a:lnTo>
                  <a:lnTo>
                    <a:pt x="466881" y="193688"/>
                  </a:lnTo>
                  <a:lnTo>
                    <a:pt x="381767" y="193688"/>
                  </a:lnTo>
                  <a:close/>
                  <a:moveTo>
                    <a:pt x="0" y="2994"/>
                  </a:moveTo>
                  <a:lnTo>
                    <a:pt x="31515" y="2994"/>
                  </a:lnTo>
                  <a:lnTo>
                    <a:pt x="31515" y="82026"/>
                  </a:lnTo>
                  <a:lnTo>
                    <a:pt x="63030" y="82026"/>
                  </a:lnTo>
                  <a:lnTo>
                    <a:pt x="63030" y="2994"/>
                  </a:lnTo>
                  <a:cubicBezTo>
                    <a:pt x="63030" y="2994"/>
                    <a:pt x="94519" y="2994"/>
                    <a:pt x="94519" y="2994"/>
                  </a:cubicBezTo>
                  <a:lnTo>
                    <a:pt x="94519" y="193688"/>
                  </a:lnTo>
                  <a:lnTo>
                    <a:pt x="63030" y="193688"/>
                  </a:lnTo>
                  <a:lnTo>
                    <a:pt x="63030" y="111328"/>
                  </a:lnTo>
                  <a:lnTo>
                    <a:pt x="31515" y="111328"/>
                  </a:lnTo>
                  <a:lnTo>
                    <a:pt x="31515" y="193688"/>
                  </a:lnTo>
                  <a:lnTo>
                    <a:pt x="0" y="193688"/>
                  </a:lnTo>
                  <a:close/>
                  <a:moveTo>
                    <a:pt x="1045838" y="0"/>
                  </a:moveTo>
                  <a:cubicBezTo>
                    <a:pt x="1072093" y="0"/>
                    <a:pt x="1093102" y="15754"/>
                    <a:pt x="1093102" y="46431"/>
                  </a:cubicBezTo>
                  <a:lnTo>
                    <a:pt x="1093102" y="147585"/>
                  </a:lnTo>
                  <a:cubicBezTo>
                    <a:pt x="1093102" y="179093"/>
                    <a:pt x="1072093" y="195118"/>
                    <a:pt x="1045838" y="195118"/>
                  </a:cubicBezTo>
                  <a:cubicBezTo>
                    <a:pt x="1019578" y="195118"/>
                    <a:pt x="998583" y="179093"/>
                    <a:pt x="998583" y="148696"/>
                  </a:cubicBezTo>
                  <a:lnTo>
                    <a:pt x="998583" y="47533"/>
                  </a:lnTo>
                  <a:cubicBezTo>
                    <a:pt x="998583" y="15754"/>
                    <a:pt x="1019578" y="0"/>
                    <a:pt x="1045838" y="0"/>
                  </a:cubicBezTo>
                  <a:close/>
                  <a:moveTo>
                    <a:pt x="918583" y="0"/>
                  </a:moveTo>
                  <a:cubicBezTo>
                    <a:pt x="944838" y="0"/>
                    <a:pt x="965847" y="15754"/>
                    <a:pt x="965847" y="46431"/>
                  </a:cubicBezTo>
                  <a:lnTo>
                    <a:pt x="965847" y="147585"/>
                  </a:lnTo>
                  <a:cubicBezTo>
                    <a:pt x="965847" y="179093"/>
                    <a:pt x="944838" y="195118"/>
                    <a:pt x="918583" y="195118"/>
                  </a:cubicBezTo>
                  <a:cubicBezTo>
                    <a:pt x="892336" y="195118"/>
                    <a:pt x="871328" y="179093"/>
                    <a:pt x="871328" y="148696"/>
                  </a:cubicBezTo>
                  <a:lnTo>
                    <a:pt x="871328" y="47533"/>
                  </a:lnTo>
                  <a:cubicBezTo>
                    <a:pt x="871328" y="15754"/>
                    <a:pt x="892336" y="0"/>
                    <a:pt x="918583" y="0"/>
                  </a:cubicBezTo>
                  <a:close/>
                  <a:moveTo>
                    <a:pt x="664081" y="0"/>
                  </a:moveTo>
                  <a:cubicBezTo>
                    <a:pt x="690336" y="0"/>
                    <a:pt x="711347" y="15754"/>
                    <a:pt x="711347" y="46431"/>
                  </a:cubicBezTo>
                  <a:lnTo>
                    <a:pt x="711347" y="67442"/>
                  </a:lnTo>
                  <a:lnTo>
                    <a:pt x="679832" y="67442"/>
                  </a:lnTo>
                  <a:lnTo>
                    <a:pt x="679832" y="46431"/>
                  </a:lnTo>
                  <a:cubicBezTo>
                    <a:pt x="679832" y="35925"/>
                    <a:pt x="673753" y="29584"/>
                    <a:pt x="664081" y="29584"/>
                  </a:cubicBezTo>
                  <a:cubicBezTo>
                    <a:pt x="654410" y="29584"/>
                    <a:pt x="648318" y="35925"/>
                    <a:pt x="648318" y="46431"/>
                  </a:cubicBezTo>
                  <a:lnTo>
                    <a:pt x="648318" y="148696"/>
                  </a:lnTo>
                  <a:cubicBezTo>
                    <a:pt x="648318" y="159193"/>
                    <a:pt x="654410" y="165281"/>
                    <a:pt x="664081" y="165281"/>
                  </a:cubicBezTo>
                  <a:cubicBezTo>
                    <a:pt x="673753" y="165281"/>
                    <a:pt x="679832" y="159193"/>
                    <a:pt x="679832" y="148696"/>
                  </a:cubicBezTo>
                  <a:lnTo>
                    <a:pt x="679832" y="125481"/>
                  </a:lnTo>
                  <a:lnTo>
                    <a:pt x="711347" y="125481"/>
                  </a:lnTo>
                  <a:lnTo>
                    <a:pt x="711347" y="147585"/>
                  </a:lnTo>
                  <a:cubicBezTo>
                    <a:pt x="711347" y="179093"/>
                    <a:pt x="690336" y="195118"/>
                    <a:pt x="664081" y="195118"/>
                  </a:cubicBezTo>
                  <a:cubicBezTo>
                    <a:pt x="637827" y="195118"/>
                    <a:pt x="616816" y="179093"/>
                    <a:pt x="616816" y="148696"/>
                  </a:cubicBezTo>
                  <a:lnTo>
                    <a:pt x="616816" y="47533"/>
                  </a:lnTo>
                  <a:cubicBezTo>
                    <a:pt x="616816" y="15754"/>
                    <a:pt x="637827" y="0"/>
                    <a:pt x="664081" y="0"/>
                  </a:cubicBezTo>
                  <a:close/>
                  <a:moveTo>
                    <a:pt x="540074" y="0"/>
                  </a:moveTo>
                  <a:cubicBezTo>
                    <a:pt x="568552" y="0"/>
                    <a:pt x="587629" y="17967"/>
                    <a:pt x="587629" y="45320"/>
                  </a:cubicBezTo>
                  <a:lnTo>
                    <a:pt x="587629" y="58039"/>
                  </a:lnTo>
                  <a:lnTo>
                    <a:pt x="555836" y="58039"/>
                  </a:lnTo>
                  <a:lnTo>
                    <a:pt x="555836" y="45320"/>
                  </a:lnTo>
                  <a:cubicBezTo>
                    <a:pt x="555836" y="35925"/>
                    <a:pt x="549476" y="29584"/>
                    <a:pt x="540074" y="29584"/>
                  </a:cubicBezTo>
                  <a:cubicBezTo>
                    <a:pt x="531513" y="29584"/>
                    <a:pt x="524056" y="35925"/>
                    <a:pt x="524056" y="45320"/>
                  </a:cubicBezTo>
                  <a:lnTo>
                    <a:pt x="524056" y="51679"/>
                  </a:lnTo>
                  <a:cubicBezTo>
                    <a:pt x="524056" y="60252"/>
                    <a:pt x="527366" y="64949"/>
                    <a:pt x="532890" y="69656"/>
                  </a:cubicBezTo>
                  <a:lnTo>
                    <a:pt x="570489" y="101154"/>
                  </a:lnTo>
                  <a:cubicBezTo>
                    <a:pt x="582092" y="110829"/>
                    <a:pt x="587629" y="120775"/>
                    <a:pt x="587629" y="135987"/>
                  </a:cubicBezTo>
                  <a:lnTo>
                    <a:pt x="587629" y="150901"/>
                  </a:lnTo>
                  <a:cubicBezTo>
                    <a:pt x="587629" y="176329"/>
                    <a:pt x="566343" y="195118"/>
                    <a:pt x="540074" y="195118"/>
                  </a:cubicBezTo>
                  <a:cubicBezTo>
                    <a:pt x="513550" y="195118"/>
                    <a:pt x="492554" y="177151"/>
                    <a:pt x="492554" y="151452"/>
                  </a:cubicBezTo>
                  <a:lnTo>
                    <a:pt x="492554" y="138182"/>
                  </a:lnTo>
                  <a:lnTo>
                    <a:pt x="524056" y="138182"/>
                  </a:lnTo>
                  <a:lnTo>
                    <a:pt x="524056" y="148696"/>
                  </a:lnTo>
                  <a:cubicBezTo>
                    <a:pt x="524056" y="160304"/>
                    <a:pt x="531513" y="165281"/>
                    <a:pt x="540074" y="165281"/>
                  </a:cubicBezTo>
                  <a:cubicBezTo>
                    <a:pt x="549476" y="165281"/>
                    <a:pt x="555836" y="159193"/>
                    <a:pt x="555836" y="148696"/>
                  </a:cubicBezTo>
                  <a:lnTo>
                    <a:pt x="555836" y="142066"/>
                  </a:lnTo>
                  <a:cubicBezTo>
                    <a:pt x="555836" y="132653"/>
                    <a:pt x="553358" y="127134"/>
                    <a:pt x="546166" y="121055"/>
                  </a:cubicBezTo>
                  <a:lnTo>
                    <a:pt x="508571" y="89547"/>
                  </a:lnTo>
                  <a:cubicBezTo>
                    <a:pt x="502224" y="84289"/>
                    <a:pt x="492554" y="71851"/>
                    <a:pt x="492554" y="54724"/>
                  </a:cubicBezTo>
                  <a:lnTo>
                    <a:pt x="492554" y="45320"/>
                  </a:lnTo>
                  <a:cubicBezTo>
                    <a:pt x="492554" y="18798"/>
                    <a:pt x="511340" y="0"/>
                    <a:pt x="540074" y="0"/>
                  </a:cubicBezTo>
                  <a:close/>
                  <a:moveTo>
                    <a:pt x="301766" y="0"/>
                  </a:moveTo>
                  <a:cubicBezTo>
                    <a:pt x="328021" y="0"/>
                    <a:pt x="349030" y="15754"/>
                    <a:pt x="349030" y="46431"/>
                  </a:cubicBezTo>
                  <a:lnTo>
                    <a:pt x="349030" y="60252"/>
                  </a:lnTo>
                  <a:lnTo>
                    <a:pt x="317528" y="60252"/>
                  </a:lnTo>
                  <a:lnTo>
                    <a:pt x="317528" y="46431"/>
                  </a:lnTo>
                  <a:cubicBezTo>
                    <a:pt x="317528" y="35925"/>
                    <a:pt x="311437" y="29584"/>
                    <a:pt x="301766" y="29584"/>
                  </a:cubicBezTo>
                  <a:cubicBezTo>
                    <a:pt x="292095" y="29584"/>
                    <a:pt x="286013" y="35925"/>
                    <a:pt x="286013" y="46431"/>
                  </a:cubicBezTo>
                  <a:lnTo>
                    <a:pt x="286013" y="148696"/>
                  </a:lnTo>
                  <a:cubicBezTo>
                    <a:pt x="286013" y="159193"/>
                    <a:pt x="292095" y="165281"/>
                    <a:pt x="301766" y="165281"/>
                  </a:cubicBezTo>
                  <a:cubicBezTo>
                    <a:pt x="311437" y="165281"/>
                    <a:pt x="317528" y="159193"/>
                    <a:pt x="317528" y="148696"/>
                  </a:cubicBezTo>
                  <a:lnTo>
                    <a:pt x="317528" y="113873"/>
                  </a:lnTo>
                  <a:lnTo>
                    <a:pt x="299841" y="113873"/>
                  </a:lnTo>
                  <a:lnTo>
                    <a:pt x="299841" y="85401"/>
                  </a:lnTo>
                  <a:lnTo>
                    <a:pt x="349030" y="85401"/>
                  </a:lnTo>
                  <a:lnTo>
                    <a:pt x="349030" y="147585"/>
                  </a:lnTo>
                  <a:cubicBezTo>
                    <a:pt x="349030" y="179093"/>
                    <a:pt x="328021" y="195118"/>
                    <a:pt x="301766" y="195118"/>
                  </a:cubicBezTo>
                  <a:cubicBezTo>
                    <a:pt x="275506" y="195118"/>
                    <a:pt x="254511" y="179093"/>
                    <a:pt x="254511" y="148696"/>
                  </a:cubicBezTo>
                  <a:lnTo>
                    <a:pt x="254511" y="47533"/>
                  </a:lnTo>
                  <a:cubicBezTo>
                    <a:pt x="254511" y="15754"/>
                    <a:pt x="275506" y="0"/>
                    <a:pt x="301766" y="0"/>
                  </a:cubicBezTo>
                  <a:close/>
                  <a:moveTo>
                    <a:pt x="174510" y="0"/>
                  </a:moveTo>
                  <a:cubicBezTo>
                    <a:pt x="200765" y="0"/>
                    <a:pt x="221774" y="15754"/>
                    <a:pt x="221774" y="46431"/>
                  </a:cubicBezTo>
                  <a:lnTo>
                    <a:pt x="221774" y="147585"/>
                  </a:lnTo>
                  <a:cubicBezTo>
                    <a:pt x="221774" y="179093"/>
                    <a:pt x="200765" y="195118"/>
                    <a:pt x="174510" y="195118"/>
                  </a:cubicBezTo>
                  <a:cubicBezTo>
                    <a:pt x="148250" y="195118"/>
                    <a:pt x="127255" y="179093"/>
                    <a:pt x="127255" y="148696"/>
                  </a:cubicBezTo>
                  <a:lnTo>
                    <a:pt x="127255" y="47533"/>
                  </a:lnTo>
                  <a:cubicBezTo>
                    <a:pt x="127255" y="15754"/>
                    <a:pt x="148250" y="0"/>
                    <a:pt x="17451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49" name="Freeform 48">
              <a:extLst>
                <a:ext uri="{FF2B5EF4-FFF2-40B4-BE49-F238E27FC236}">
                  <a16:creationId xmlns:a16="http://schemas.microsoft.com/office/drawing/2014/main" id="{DDEA3D5D-43DB-CA42-9F46-C8BFB8F44B09}"/>
                </a:ext>
              </a:extLst>
            </p:cNvPr>
            <p:cNvSpPr/>
            <p:nvPr userDrawn="1"/>
          </p:nvSpPr>
          <p:spPr>
            <a:xfrm>
              <a:off x="1299537" y="6257435"/>
              <a:ext cx="827965" cy="195900"/>
            </a:xfrm>
            <a:custGeom>
              <a:avLst/>
              <a:gdLst>
                <a:gd name="connsiteX0" fmla="*/ 269559 w 827965"/>
                <a:gd name="connsiteY0" fmla="*/ 32287 h 195900"/>
                <a:gd name="connsiteX1" fmla="*/ 269559 w 827965"/>
                <a:gd name="connsiteY1" fmla="*/ 84242 h 195900"/>
                <a:gd name="connsiteX2" fmla="*/ 284209 w 827965"/>
                <a:gd name="connsiteY2" fmla="*/ 84242 h 195900"/>
                <a:gd name="connsiteX3" fmla="*/ 301061 w 827965"/>
                <a:gd name="connsiteY3" fmla="*/ 62966 h 195900"/>
                <a:gd name="connsiteX4" fmla="*/ 301061 w 827965"/>
                <a:gd name="connsiteY4" fmla="*/ 53290 h 195900"/>
                <a:gd name="connsiteX5" fmla="*/ 284209 w 827965"/>
                <a:gd name="connsiteY5" fmla="*/ 32287 h 195900"/>
                <a:gd name="connsiteX6" fmla="*/ 724610 w 827965"/>
                <a:gd name="connsiteY6" fmla="*/ 2994 h 195900"/>
                <a:gd name="connsiteX7" fmla="*/ 827965 w 827965"/>
                <a:gd name="connsiteY7" fmla="*/ 2994 h 195900"/>
                <a:gd name="connsiteX8" fmla="*/ 827965 w 827965"/>
                <a:gd name="connsiteY8" fmla="*/ 31183 h 195900"/>
                <a:gd name="connsiteX9" fmla="*/ 792049 w 827965"/>
                <a:gd name="connsiteY9" fmla="*/ 31183 h 195900"/>
                <a:gd name="connsiteX10" fmla="*/ 792049 w 827965"/>
                <a:gd name="connsiteY10" fmla="*/ 193687 h 195900"/>
                <a:gd name="connsiteX11" fmla="*/ 760535 w 827965"/>
                <a:gd name="connsiteY11" fmla="*/ 193687 h 195900"/>
                <a:gd name="connsiteX12" fmla="*/ 760535 w 827965"/>
                <a:gd name="connsiteY12" fmla="*/ 31183 h 195900"/>
                <a:gd name="connsiteX13" fmla="*/ 724610 w 827965"/>
                <a:gd name="connsiteY13" fmla="*/ 31183 h 195900"/>
                <a:gd name="connsiteX14" fmla="*/ 609331 w 827965"/>
                <a:gd name="connsiteY14" fmla="*/ 2994 h 195900"/>
                <a:gd name="connsiteX15" fmla="*/ 640846 w 827965"/>
                <a:gd name="connsiteY15" fmla="*/ 2994 h 195900"/>
                <a:gd name="connsiteX16" fmla="*/ 640846 w 827965"/>
                <a:gd name="connsiteY16" fmla="*/ 82026 h 195900"/>
                <a:gd name="connsiteX17" fmla="*/ 672360 w 827965"/>
                <a:gd name="connsiteY17" fmla="*/ 82026 h 195900"/>
                <a:gd name="connsiteX18" fmla="*/ 672360 w 827965"/>
                <a:gd name="connsiteY18" fmla="*/ 2994 h 195900"/>
                <a:gd name="connsiteX19" fmla="*/ 703862 w 827965"/>
                <a:gd name="connsiteY19" fmla="*/ 2994 h 195900"/>
                <a:gd name="connsiteX20" fmla="*/ 703862 w 827965"/>
                <a:gd name="connsiteY20" fmla="*/ 193687 h 195900"/>
                <a:gd name="connsiteX21" fmla="*/ 672360 w 827965"/>
                <a:gd name="connsiteY21" fmla="*/ 193687 h 195900"/>
                <a:gd name="connsiteX22" fmla="*/ 672360 w 827965"/>
                <a:gd name="connsiteY22" fmla="*/ 111345 h 195900"/>
                <a:gd name="connsiteX23" fmla="*/ 640846 w 827965"/>
                <a:gd name="connsiteY23" fmla="*/ 111345 h 195900"/>
                <a:gd name="connsiteX24" fmla="*/ 640846 w 827965"/>
                <a:gd name="connsiteY24" fmla="*/ 193687 h 195900"/>
                <a:gd name="connsiteX25" fmla="*/ 609331 w 827965"/>
                <a:gd name="connsiteY25" fmla="*/ 193687 h 195900"/>
                <a:gd name="connsiteX26" fmla="*/ 365300 w 827965"/>
                <a:gd name="connsiteY26" fmla="*/ 2994 h 195900"/>
                <a:gd name="connsiteX27" fmla="*/ 450414 w 827965"/>
                <a:gd name="connsiteY27" fmla="*/ 2994 h 195900"/>
                <a:gd name="connsiteX28" fmla="*/ 450414 w 827965"/>
                <a:gd name="connsiteY28" fmla="*/ 32296 h 195900"/>
                <a:gd name="connsiteX29" fmla="*/ 396788 w 827965"/>
                <a:gd name="connsiteY29" fmla="*/ 32296 h 195900"/>
                <a:gd name="connsiteX30" fmla="*/ 396788 w 827965"/>
                <a:gd name="connsiteY30" fmla="*/ 82026 h 195900"/>
                <a:gd name="connsiteX31" fmla="*/ 442135 w 827965"/>
                <a:gd name="connsiteY31" fmla="*/ 82026 h 195900"/>
                <a:gd name="connsiteX32" fmla="*/ 442135 w 827965"/>
                <a:gd name="connsiteY32" fmla="*/ 111345 h 195900"/>
                <a:gd name="connsiteX33" fmla="*/ 396788 w 827965"/>
                <a:gd name="connsiteY33" fmla="*/ 111345 h 195900"/>
                <a:gd name="connsiteX34" fmla="*/ 396788 w 827965"/>
                <a:gd name="connsiteY34" fmla="*/ 164395 h 195900"/>
                <a:gd name="connsiteX35" fmla="*/ 450414 w 827965"/>
                <a:gd name="connsiteY35" fmla="*/ 164395 h 195900"/>
                <a:gd name="connsiteX36" fmla="*/ 450414 w 827965"/>
                <a:gd name="connsiteY36" fmla="*/ 193687 h 195900"/>
                <a:gd name="connsiteX37" fmla="*/ 365300 w 827965"/>
                <a:gd name="connsiteY37" fmla="*/ 193687 h 195900"/>
                <a:gd name="connsiteX38" fmla="*/ 238044 w 827965"/>
                <a:gd name="connsiteY38" fmla="*/ 2994 h 195900"/>
                <a:gd name="connsiteX39" fmla="*/ 286130 w 827965"/>
                <a:gd name="connsiteY39" fmla="*/ 2994 h 195900"/>
                <a:gd name="connsiteX40" fmla="*/ 332563 w 827965"/>
                <a:gd name="connsiteY40" fmla="*/ 51356 h 195900"/>
                <a:gd name="connsiteX41" fmla="*/ 332563 w 827965"/>
                <a:gd name="connsiteY41" fmla="*/ 64899 h 195900"/>
                <a:gd name="connsiteX42" fmla="*/ 316810 w 827965"/>
                <a:gd name="connsiteY42" fmla="*/ 98615 h 195900"/>
                <a:gd name="connsiteX43" fmla="*/ 332563 w 827965"/>
                <a:gd name="connsiteY43" fmla="*/ 132331 h 195900"/>
                <a:gd name="connsiteX44" fmla="*/ 332563 w 827965"/>
                <a:gd name="connsiteY44" fmla="*/ 193688 h 195900"/>
                <a:gd name="connsiteX45" fmla="*/ 301061 w 827965"/>
                <a:gd name="connsiteY45" fmla="*/ 193688 h 195900"/>
                <a:gd name="connsiteX46" fmla="*/ 301061 w 827965"/>
                <a:gd name="connsiteY46" fmla="*/ 134555 h 195900"/>
                <a:gd name="connsiteX47" fmla="*/ 284209 w 827965"/>
                <a:gd name="connsiteY47" fmla="*/ 113544 h 195900"/>
                <a:gd name="connsiteX48" fmla="*/ 269559 w 827965"/>
                <a:gd name="connsiteY48" fmla="*/ 113544 h 195900"/>
                <a:gd name="connsiteX49" fmla="*/ 269559 w 827965"/>
                <a:gd name="connsiteY49" fmla="*/ 193688 h 195900"/>
                <a:gd name="connsiteX50" fmla="*/ 238044 w 827965"/>
                <a:gd name="connsiteY50" fmla="*/ 193688 h 195900"/>
                <a:gd name="connsiteX51" fmla="*/ 115279 w 827965"/>
                <a:gd name="connsiteY51" fmla="*/ 2994 h 195900"/>
                <a:gd name="connsiteX52" fmla="*/ 218647 w 827965"/>
                <a:gd name="connsiteY52" fmla="*/ 2994 h 195900"/>
                <a:gd name="connsiteX53" fmla="*/ 218647 w 827965"/>
                <a:gd name="connsiteY53" fmla="*/ 31183 h 195900"/>
                <a:gd name="connsiteX54" fmla="*/ 182707 w 827965"/>
                <a:gd name="connsiteY54" fmla="*/ 31183 h 195900"/>
                <a:gd name="connsiteX55" fmla="*/ 182707 w 827965"/>
                <a:gd name="connsiteY55" fmla="*/ 193687 h 195900"/>
                <a:gd name="connsiteX56" fmla="*/ 151204 w 827965"/>
                <a:gd name="connsiteY56" fmla="*/ 193687 h 195900"/>
                <a:gd name="connsiteX57" fmla="*/ 151204 w 827965"/>
                <a:gd name="connsiteY57" fmla="*/ 31183 h 195900"/>
                <a:gd name="connsiteX58" fmla="*/ 115279 w 827965"/>
                <a:gd name="connsiteY58" fmla="*/ 31183 h 195900"/>
                <a:gd name="connsiteX59" fmla="*/ 0 w 827965"/>
                <a:gd name="connsiteY59" fmla="*/ 2994 h 195900"/>
                <a:gd name="connsiteX60" fmla="*/ 31502 w 827965"/>
                <a:gd name="connsiteY60" fmla="*/ 2994 h 195900"/>
                <a:gd name="connsiteX61" fmla="*/ 31502 w 827965"/>
                <a:gd name="connsiteY61" fmla="*/ 149469 h 195900"/>
                <a:gd name="connsiteX62" fmla="*/ 46988 w 827965"/>
                <a:gd name="connsiteY62" fmla="*/ 166044 h 195900"/>
                <a:gd name="connsiteX63" fmla="*/ 63017 w 827965"/>
                <a:gd name="connsiteY63" fmla="*/ 149469 h 195900"/>
                <a:gd name="connsiteX64" fmla="*/ 63017 w 827965"/>
                <a:gd name="connsiteY64" fmla="*/ 2994 h 195900"/>
                <a:gd name="connsiteX65" fmla="*/ 94519 w 827965"/>
                <a:gd name="connsiteY65" fmla="*/ 2994 h 195900"/>
                <a:gd name="connsiteX66" fmla="*/ 94519 w 827965"/>
                <a:gd name="connsiteY66" fmla="*/ 148370 h 195900"/>
                <a:gd name="connsiteX67" fmla="*/ 46988 w 827965"/>
                <a:gd name="connsiteY67" fmla="*/ 195900 h 195900"/>
                <a:gd name="connsiteX68" fmla="*/ 0 w 827965"/>
                <a:gd name="connsiteY68" fmla="*/ 149469 h 195900"/>
                <a:gd name="connsiteX69" fmla="*/ 529330 w 827965"/>
                <a:gd name="connsiteY69" fmla="*/ 0 h 195900"/>
                <a:gd name="connsiteX70" fmla="*/ 576594 w 827965"/>
                <a:gd name="connsiteY70" fmla="*/ 46434 h 195900"/>
                <a:gd name="connsiteX71" fmla="*/ 576594 w 827965"/>
                <a:gd name="connsiteY71" fmla="*/ 67438 h 195900"/>
                <a:gd name="connsiteX72" fmla="*/ 545092 w 827965"/>
                <a:gd name="connsiteY72" fmla="*/ 67438 h 195900"/>
                <a:gd name="connsiteX73" fmla="*/ 545092 w 827965"/>
                <a:gd name="connsiteY73" fmla="*/ 46434 h 195900"/>
                <a:gd name="connsiteX74" fmla="*/ 529330 w 827965"/>
                <a:gd name="connsiteY74" fmla="*/ 29577 h 195900"/>
                <a:gd name="connsiteX75" fmla="*/ 513577 w 827965"/>
                <a:gd name="connsiteY75" fmla="*/ 46434 h 195900"/>
                <a:gd name="connsiteX76" fmla="*/ 513577 w 827965"/>
                <a:gd name="connsiteY76" fmla="*/ 148697 h 195900"/>
                <a:gd name="connsiteX77" fmla="*/ 529330 w 827965"/>
                <a:gd name="connsiteY77" fmla="*/ 165274 h 195900"/>
                <a:gd name="connsiteX78" fmla="*/ 545092 w 827965"/>
                <a:gd name="connsiteY78" fmla="*/ 148697 h 195900"/>
                <a:gd name="connsiteX79" fmla="*/ 545092 w 827965"/>
                <a:gd name="connsiteY79" fmla="*/ 125480 h 195900"/>
                <a:gd name="connsiteX80" fmla="*/ 576594 w 827965"/>
                <a:gd name="connsiteY80" fmla="*/ 125480 h 195900"/>
                <a:gd name="connsiteX81" fmla="*/ 576594 w 827965"/>
                <a:gd name="connsiteY81" fmla="*/ 147604 h 195900"/>
                <a:gd name="connsiteX82" fmla="*/ 529330 w 827965"/>
                <a:gd name="connsiteY82" fmla="*/ 195131 h 195900"/>
                <a:gd name="connsiteX83" fmla="*/ 482075 w 827965"/>
                <a:gd name="connsiteY83" fmla="*/ 148697 h 195900"/>
                <a:gd name="connsiteX84" fmla="*/ 482075 w 827965"/>
                <a:gd name="connsiteY84" fmla="*/ 47545 h 195900"/>
                <a:gd name="connsiteX85" fmla="*/ 529330 w 827965"/>
                <a:gd name="connsiteY85" fmla="*/ 0 h 19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27965" h="195900">
                  <a:moveTo>
                    <a:pt x="269559" y="32287"/>
                  </a:moveTo>
                  <a:lnTo>
                    <a:pt x="269559" y="84242"/>
                  </a:lnTo>
                  <a:lnTo>
                    <a:pt x="284209" y="84242"/>
                  </a:lnTo>
                  <a:cubicBezTo>
                    <a:pt x="297735" y="84242"/>
                    <a:pt x="301061" y="76500"/>
                    <a:pt x="301061" y="62966"/>
                  </a:cubicBezTo>
                  <a:cubicBezTo>
                    <a:pt x="301061" y="62966"/>
                    <a:pt x="301061" y="53290"/>
                    <a:pt x="301061" y="53290"/>
                  </a:cubicBezTo>
                  <a:cubicBezTo>
                    <a:pt x="301061" y="39756"/>
                    <a:pt x="297735" y="32287"/>
                    <a:pt x="284209" y="32287"/>
                  </a:cubicBezTo>
                  <a:close/>
                  <a:moveTo>
                    <a:pt x="724610" y="2994"/>
                  </a:moveTo>
                  <a:cubicBezTo>
                    <a:pt x="724610" y="2994"/>
                    <a:pt x="827965" y="2994"/>
                    <a:pt x="827965" y="2994"/>
                  </a:cubicBezTo>
                  <a:lnTo>
                    <a:pt x="827965" y="31183"/>
                  </a:lnTo>
                  <a:lnTo>
                    <a:pt x="792049" y="31183"/>
                  </a:lnTo>
                  <a:lnTo>
                    <a:pt x="792049" y="193687"/>
                  </a:lnTo>
                  <a:lnTo>
                    <a:pt x="760535" y="193687"/>
                  </a:lnTo>
                  <a:lnTo>
                    <a:pt x="760535" y="31183"/>
                  </a:lnTo>
                  <a:lnTo>
                    <a:pt x="724610" y="31183"/>
                  </a:lnTo>
                  <a:close/>
                  <a:moveTo>
                    <a:pt x="609331" y="2994"/>
                  </a:moveTo>
                  <a:lnTo>
                    <a:pt x="640846" y="2994"/>
                  </a:lnTo>
                  <a:lnTo>
                    <a:pt x="640846" y="82026"/>
                  </a:lnTo>
                  <a:lnTo>
                    <a:pt x="672360" y="82026"/>
                  </a:lnTo>
                  <a:lnTo>
                    <a:pt x="672360" y="2994"/>
                  </a:lnTo>
                  <a:cubicBezTo>
                    <a:pt x="672360" y="2994"/>
                    <a:pt x="703862" y="2994"/>
                    <a:pt x="703862" y="2994"/>
                  </a:cubicBezTo>
                  <a:lnTo>
                    <a:pt x="703862" y="193687"/>
                  </a:lnTo>
                  <a:lnTo>
                    <a:pt x="672360" y="193687"/>
                  </a:lnTo>
                  <a:lnTo>
                    <a:pt x="672360" y="111345"/>
                  </a:lnTo>
                  <a:lnTo>
                    <a:pt x="640846" y="111345"/>
                  </a:lnTo>
                  <a:lnTo>
                    <a:pt x="640846" y="193687"/>
                  </a:lnTo>
                  <a:lnTo>
                    <a:pt x="609331" y="193687"/>
                  </a:lnTo>
                  <a:close/>
                  <a:moveTo>
                    <a:pt x="365300" y="2994"/>
                  </a:moveTo>
                  <a:cubicBezTo>
                    <a:pt x="365300" y="2994"/>
                    <a:pt x="450414" y="2994"/>
                    <a:pt x="450414" y="2994"/>
                  </a:cubicBezTo>
                  <a:lnTo>
                    <a:pt x="450414" y="32296"/>
                  </a:lnTo>
                  <a:lnTo>
                    <a:pt x="396788" y="32296"/>
                  </a:lnTo>
                  <a:lnTo>
                    <a:pt x="396788" y="82026"/>
                  </a:lnTo>
                  <a:lnTo>
                    <a:pt x="442135" y="82026"/>
                  </a:lnTo>
                  <a:lnTo>
                    <a:pt x="442135" y="111345"/>
                  </a:lnTo>
                  <a:lnTo>
                    <a:pt x="396788" y="111345"/>
                  </a:lnTo>
                  <a:lnTo>
                    <a:pt x="396788" y="164395"/>
                  </a:lnTo>
                  <a:lnTo>
                    <a:pt x="450414" y="164395"/>
                  </a:lnTo>
                  <a:lnTo>
                    <a:pt x="450414" y="193687"/>
                  </a:lnTo>
                  <a:lnTo>
                    <a:pt x="365300" y="193687"/>
                  </a:lnTo>
                  <a:close/>
                  <a:moveTo>
                    <a:pt x="238044" y="2994"/>
                  </a:moveTo>
                  <a:lnTo>
                    <a:pt x="286130" y="2994"/>
                  </a:lnTo>
                  <a:cubicBezTo>
                    <a:pt x="316810" y="2994"/>
                    <a:pt x="332563" y="20678"/>
                    <a:pt x="332563" y="51356"/>
                  </a:cubicBezTo>
                  <a:lnTo>
                    <a:pt x="332563" y="64899"/>
                  </a:lnTo>
                  <a:cubicBezTo>
                    <a:pt x="332563" y="81470"/>
                    <a:pt x="327596" y="92532"/>
                    <a:pt x="316810" y="98615"/>
                  </a:cubicBezTo>
                  <a:cubicBezTo>
                    <a:pt x="327596" y="104150"/>
                    <a:pt x="332563" y="114656"/>
                    <a:pt x="332563" y="132331"/>
                  </a:cubicBezTo>
                  <a:lnTo>
                    <a:pt x="332563" y="193688"/>
                  </a:lnTo>
                  <a:cubicBezTo>
                    <a:pt x="332563" y="193688"/>
                    <a:pt x="301061" y="193688"/>
                    <a:pt x="301061" y="193688"/>
                  </a:cubicBezTo>
                  <a:lnTo>
                    <a:pt x="301061" y="134555"/>
                  </a:lnTo>
                  <a:cubicBezTo>
                    <a:pt x="301061" y="120739"/>
                    <a:pt x="297735" y="113544"/>
                    <a:pt x="284209" y="113544"/>
                  </a:cubicBezTo>
                  <a:lnTo>
                    <a:pt x="269559" y="113544"/>
                  </a:lnTo>
                  <a:lnTo>
                    <a:pt x="269559" y="193688"/>
                  </a:lnTo>
                  <a:lnTo>
                    <a:pt x="238044" y="193688"/>
                  </a:lnTo>
                  <a:close/>
                  <a:moveTo>
                    <a:pt x="115279" y="2994"/>
                  </a:moveTo>
                  <a:cubicBezTo>
                    <a:pt x="115279" y="2994"/>
                    <a:pt x="218647" y="2994"/>
                    <a:pt x="218647" y="2994"/>
                  </a:cubicBezTo>
                  <a:lnTo>
                    <a:pt x="218647" y="31183"/>
                  </a:lnTo>
                  <a:lnTo>
                    <a:pt x="182707" y="31183"/>
                  </a:lnTo>
                  <a:lnTo>
                    <a:pt x="182707" y="193687"/>
                  </a:lnTo>
                  <a:lnTo>
                    <a:pt x="151204" y="193687"/>
                  </a:lnTo>
                  <a:lnTo>
                    <a:pt x="151204" y="31183"/>
                  </a:lnTo>
                  <a:lnTo>
                    <a:pt x="115279" y="31183"/>
                  </a:lnTo>
                  <a:close/>
                  <a:moveTo>
                    <a:pt x="0" y="2994"/>
                  </a:moveTo>
                  <a:lnTo>
                    <a:pt x="31502" y="2994"/>
                  </a:lnTo>
                  <a:lnTo>
                    <a:pt x="31502" y="149469"/>
                  </a:lnTo>
                  <a:cubicBezTo>
                    <a:pt x="31502" y="159971"/>
                    <a:pt x="37593" y="166044"/>
                    <a:pt x="46988" y="166044"/>
                  </a:cubicBezTo>
                  <a:cubicBezTo>
                    <a:pt x="56659" y="166044"/>
                    <a:pt x="63017" y="159971"/>
                    <a:pt x="63017" y="149469"/>
                  </a:cubicBezTo>
                  <a:lnTo>
                    <a:pt x="63017" y="2994"/>
                  </a:lnTo>
                  <a:lnTo>
                    <a:pt x="94519" y="2994"/>
                  </a:lnTo>
                  <a:lnTo>
                    <a:pt x="94519" y="148370"/>
                  </a:lnTo>
                  <a:cubicBezTo>
                    <a:pt x="94519" y="179860"/>
                    <a:pt x="73523" y="195900"/>
                    <a:pt x="46988" y="195900"/>
                  </a:cubicBezTo>
                  <a:cubicBezTo>
                    <a:pt x="20995" y="195900"/>
                    <a:pt x="0" y="179860"/>
                    <a:pt x="0" y="149469"/>
                  </a:cubicBezTo>
                  <a:close/>
                  <a:moveTo>
                    <a:pt x="529330" y="0"/>
                  </a:moveTo>
                  <a:cubicBezTo>
                    <a:pt x="555585" y="0"/>
                    <a:pt x="576594" y="15764"/>
                    <a:pt x="576594" y="46434"/>
                  </a:cubicBezTo>
                  <a:lnTo>
                    <a:pt x="576594" y="67438"/>
                  </a:lnTo>
                  <a:lnTo>
                    <a:pt x="545092" y="67438"/>
                  </a:lnTo>
                  <a:lnTo>
                    <a:pt x="545092" y="46434"/>
                  </a:lnTo>
                  <a:cubicBezTo>
                    <a:pt x="545092" y="35937"/>
                    <a:pt x="539001" y="29577"/>
                    <a:pt x="529330" y="29577"/>
                  </a:cubicBezTo>
                  <a:cubicBezTo>
                    <a:pt x="519659" y="29577"/>
                    <a:pt x="513577" y="35937"/>
                    <a:pt x="513577" y="46434"/>
                  </a:cubicBezTo>
                  <a:lnTo>
                    <a:pt x="513577" y="148697"/>
                  </a:lnTo>
                  <a:cubicBezTo>
                    <a:pt x="513577" y="159204"/>
                    <a:pt x="519659" y="165274"/>
                    <a:pt x="529330" y="165274"/>
                  </a:cubicBezTo>
                  <a:cubicBezTo>
                    <a:pt x="539001" y="165274"/>
                    <a:pt x="545092" y="159204"/>
                    <a:pt x="545092" y="148697"/>
                  </a:cubicBezTo>
                  <a:lnTo>
                    <a:pt x="545092" y="125480"/>
                  </a:lnTo>
                  <a:lnTo>
                    <a:pt x="576594" y="125480"/>
                  </a:lnTo>
                  <a:lnTo>
                    <a:pt x="576594" y="147604"/>
                  </a:lnTo>
                  <a:cubicBezTo>
                    <a:pt x="576594" y="179087"/>
                    <a:pt x="555585" y="195131"/>
                    <a:pt x="529330" y="195131"/>
                  </a:cubicBezTo>
                  <a:cubicBezTo>
                    <a:pt x="503070" y="195131"/>
                    <a:pt x="482075" y="179087"/>
                    <a:pt x="482075" y="148697"/>
                  </a:cubicBezTo>
                  <a:lnTo>
                    <a:pt x="482075" y="47545"/>
                  </a:lnTo>
                  <a:cubicBezTo>
                    <a:pt x="482075" y="15764"/>
                    <a:pt x="503070" y="0"/>
                    <a:pt x="529330" y="0"/>
                  </a:cubicBezTo>
                  <a:close/>
                </a:path>
              </a:pathLst>
            </a:custGeom>
            <a:solidFill>
              <a:srgbClr val="ED001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pic>
        <p:nvPicPr>
          <p:cNvPr id="33" name="Afbeelding 32">
            <a:extLst>
              <a:ext uri="{FF2B5EF4-FFF2-40B4-BE49-F238E27FC236}">
                <a16:creationId xmlns:a16="http://schemas.microsoft.com/office/drawing/2014/main" id="{0B7CBC4C-048C-2C49-8987-78155E5E9E0C}"/>
              </a:ext>
            </a:extLst>
          </p:cNvPr>
          <p:cNvPicPr>
            <a:picLocks noChangeAspect="1"/>
          </p:cNvPicPr>
          <p:nvPr userDrawn="1"/>
        </p:nvPicPr>
        <p:blipFill>
          <a:blip r:embed="rId2"/>
          <a:stretch>
            <a:fillRect/>
          </a:stretch>
        </p:blipFill>
        <p:spPr>
          <a:xfrm>
            <a:off x="10386001" y="6004800"/>
            <a:ext cx="1269755" cy="464400"/>
          </a:xfrm>
          <a:prstGeom prst="rect">
            <a:avLst/>
          </a:prstGeom>
        </p:spPr>
      </p:pic>
    </p:spTree>
    <p:extLst>
      <p:ext uri="{BB962C8B-B14F-4D97-AF65-F5344CB8AC3E}">
        <p14:creationId xmlns:p14="http://schemas.microsoft.com/office/powerpoint/2010/main" val="471140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_left_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6600826" y="692150"/>
            <a:ext cx="5040313" cy="1314450"/>
          </a:xfrm>
        </p:spPr>
        <p:txBody>
          <a:bodyPr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592F9012-E1D2-4A4D-BAEB-24040D8D491C}"/>
              </a:ext>
            </a:extLst>
          </p:cNvPr>
          <p:cNvGrpSpPr/>
          <p:nvPr userDrawn="1"/>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sp>
        <p:nvSpPr>
          <p:cNvPr id="10" name="Picture Placeholder 9">
            <a:extLst>
              <a:ext uri="{FF2B5EF4-FFF2-40B4-BE49-F238E27FC236}">
                <a16:creationId xmlns:a16="http://schemas.microsoft.com/office/drawing/2014/main" id="{8A7874EF-FE7D-F04C-ABDF-E7C02DDBC0A5}"/>
              </a:ext>
            </a:extLst>
          </p:cNvPr>
          <p:cNvSpPr>
            <a:spLocks noGrp="1"/>
          </p:cNvSpPr>
          <p:nvPr>
            <p:ph type="pic" sz="quarter" idx="10"/>
          </p:nvPr>
        </p:nvSpPr>
        <p:spPr>
          <a:xfrm>
            <a:off x="0" y="0"/>
            <a:ext cx="6096000" cy="6858000"/>
          </a:xfrm>
          <a:solidFill>
            <a:schemeClr val="bg2"/>
          </a:solidFill>
          <a:ln>
            <a:noFill/>
          </a:ln>
        </p:spPr>
        <p:txBody>
          <a:bodyPr/>
          <a:lstStyle/>
          <a:p>
            <a:r>
              <a:rPr lang="en-US"/>
              <a:t>Click icon to add picture</a:t>
            </a:r>
          </a:p>
        </p:txBody>
      </p:sp>
      <p:sp>
        <p:nvSpPr>
          <p:cNvPr id="15" name="Text Placeholder 14">
            <a:extLst>
              <a:ext uri="{FF2B5EF4-FFF2-40B4-BE49-F238E27FC236}">
                <a16:creationId xmlns:a16="http://schemas.microsoft.com/office/drawing/2014/main" id="{6ACFE078-C496-3343-A578-AA6B40937CED}"/>
              </a:ext>
            </a:extLst>
          </p:cNvPr>
          <p:cNvSpPr>
            <a:spLocks noGrp="1"/>
          </p:cNvSpPr>
          <p:nvPr>
            <p:ph type="body" sz="quarter" idx="11"/>
          </p:nvPr>
        </p:nvSpPr>
        <p:spPr>
          <a:xfrm>
            <a:off x="6600826" y="2349500"/>
            <a:ext cx="5040313" cy="4103688"/>
          </a:xfrm>
        </p:spPr>
        <p:txBody>
          <a:bodyPr/>
          <a:lstStyle/>
          <a:p>
            <a:pPr lvl="0"/>
            <a:r>
              <a:rPr lang="en-US"/>
              <a:t>Click to edit Master text styles</a:t>
            </a:r>
          </a:p>
        </p:txBody>
      </p:sp>
      <p:sp>
        <p:nvSpPr>
          <p:cNvPr id="3" name="Tijdelijke aanduiding voor datum 2">
            <a:extLst>
              <a:ext uri="{FF2B5EF4-FFF2-40B4-BE49-F238E27FC236}">
                <a16:creationId xmlns:a16="http://schemas.microsoft.com/office/drawing/2014/main" id="{32EA9D2E-182E-EC4B-9BF7-CB26507DD590}"/>
              </a:ext>
            </a:extLst>
          </p:cNvPr>
          <p:cNvSpPr>
            <a:spLocks noGrp="1"/>
          </p:cNvSpPr>
          <p:nvPr>
            <p:ph type="dt" sz="half" idx="12"/>
          </p:nvPr>
        </p:nvSpPr>
        <p:spPr/>
        <p:txBody>
          <a:bodyPr/>
          <a:lstStyle/>
          <a:p>
            <a:fld id="{C2F9C46C-5723-CC43-9C75-D5037133D0C8}" type="datetime4">
              <a:rPr lang="nl-NL" smtClean="0"/>
              <a:t>4 februari 2024</a:t>
            </a:fld>
            <a:endParaRPr lang="en-US" dirty="0"/>
          </a:p>
        </p:txBody>
      </p:sp>
      <p:sp>
        <p:nvSpPr>
          <p:cNvPr id="4" name="Tijdelijke aanduiding voor voettekst 3">
            <a:extLst>
              <a:ext uri="{FF2B5EF4-FFF2-40B4-BE49-F238E27FC236}">
                <a16:creationId xmlns:a16="http://schemas.microsoft.com/office/drawing/2014/main" id="{E928B1D3-F593-BA4C-8303-900D4E0FEF97}"/>
              </a:ext>
            </a:extLst>
          </p:cNvPr>
          <p:cNvSpPr>
            <a:spLocks noGrp="1"/>
          </p:cNvSpPr>
          <p:nvPr>
            <p:ph type="ftr" sz="quarter" idx="13"/>
          </p:nvPr>
        </p:nvSpPr>
        <p:spPr/>
        <p:txBody>
          <a:bodyPr/>
          <a:lstStyle/>
          <a:p>
            <a:r>
              <a:rPr lang="nl-NL" noProof="0" dirty="0"/>
              <a:t>NAAM PRESENTATIE</a:t>
            </a:r>
          </a:p>
        </p:txBody>
      </p:sp>
      <p:sp>
        <p:nvSpPr>
          <p:cNvPr id="6" name="Tijdelijke aanduiding voor dianummer 5">
            <a:extLst>
              <a:ext uri="{FF2B5EF4-FFF2-40B4-BE49-F238E27FC236}">
                <a16:creationId xmlns:a16="http://schemas.microsoft.com/office/drawing/2014/main" id="{FCD00B8C-4682-D04B-9F8F-84887ED23537}"/>
              </a:ext>
            </a:extLst>
          </p:cNvPr>
          <p:cNvSpPr>
            <a:spLocks noGrp="1"/>
          </p:cNvSpPr>
          <p:nvPr>
            <p:ph type="sldNum" sz="quarter" idx="14"/>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40377976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_right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2418" y="692150"/>
            <a:ext cx="5038759" cy="1314450"/>
          </a:xfrm>
        </p:spPr>
        <p:txBody>
          <a:bodyPr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6FC5071E-DEB1-5349-80F8-FD30600D1A4F}"/>
              </a:ext>
            </a:extLst>
          </p:cNvPr>
          <p:cNvGrpSpPr/>
          <p:nvPr userDrawn="1"/>
        </p:nvGrpSpPr>
        <p:grpSpPr>
          <a:xfrm>
            <a:off x="11496601" y="332656"/>
            <a:ext cx="407011" cy="348834"/>
            <a:chOff x="11496600" y="332656"/>
            <a:chExt cx="407011" cy="348834"/>
          </a:xfrm>
        </p:grpSpPr>
        <p:sp>
          <p:nvSpPr>
            <p:cNvPr id="9" name="Shape">
              <a:extLst>
                <a:ext uri="{FF2B5EF4-FFF2-40B4-BE49-F238E27FC236}">
                  <a16:creationId xmlns:a16="http://schemas.microsoft.com/office/drawing/2014/main" id="{2CE958C3-F4D3-E843-A6D4-76DFB2C4A023}"/>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0" name="Shape">
              <a:extLst>
                <a:ext uri="{FF2B5EF4-FFF2-40B4-BE49-F238E27FC236}">
                  <a16:creationId xmlns:a16="http://schemas.microsoft.com/office/drawing/2014/main" id="{50EE41ED-CA76-C74A-8CAC-C076B914ED93}"/>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1" name="Shape">
              <a:extLst>
                <a:ext uri="{FF2B5EF4-FFF2-40B4-BE49-F238E27FC236}">
                  <a16:creationId xmlns:a16="http://schemas.microsoft.com/office/drawing/2014/main" id="{F31FC9A2-F74A-1440-9A97-A7C3850470E9}"/>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sp>
        <p:nvSpPr>
          <p:cNvPr id="7" name="Picture Placeholder 6">
            <a:extLst>
              <a:ext uri="{FF2B5EF4-FFF2-40B4-BE49-F238E27FC236}">
                <a16:creationId xmlns:a16="http://schemas.microsoft.com/office/drawing/2014/main" id="{99138128-17AB-854A-87C5-474124C4B4CA}"/>
              </a:ext>
            </a:extLst>
          </p:cNvPr>
          <p:cNvSpPr>
            <a:spLocks noGrp="1"/>
          </p:cNvSpPr>
          <p:nvPr>
            <p:ph type="pic" sz="quarter" idx="10"/>
          </p:nvPr>
        </p:nvSpPr>
        <p:spPr>
          <a:xfrm>
            <a:off x="6096000" y="0"/>
            <a:ext cx="6096000" cy="6858000"/>
          </a:xfrm>
          <a:solidFill>
            <a:schemeClr val="bg2"/>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p:nvPr>
        </p:nvSpPr>
        <p:spPr>
          <a:xfrm>
            <a:off x="550863" y="2349500"/>
            <a:ext cx="5040312" cy="4103688"/>
          </a:xfrm>
        </p:spPr>
        <p:txBody>
          <a:bodyPr/>
          <a:lstStyle/>
          <a:p>
            <a:pPr lvl="0"/>
            <a:r>
              <a:rPr lang="en-US"/>
              <a:t>Click to edit Master text styles</a:t>
            </a:r>
          </a:p>
        </p:txBody>
      </p:sp>
      <p:sp>
        <p:nvSpPr>
          <p:cNvPr id="3" name="Tijdelijke aanduiding voor datum 2">
            <a:extLst>
              <a:ext uri="{FF2B5EF4-FFF2-40B4-BE49-F238E27FC236}">
                <a16:creationId xmlns:a16="http://schemas.microsoft.com/office/drawing/2014/main" id="{753B78A0-FC1E-0141-B817-97FE1F17C6EA}"/>
              </a:ext>
            </a:extLst>
          </p:cNvPr>
          <p:cNvSpPr>
            <a:spLocks noGrp="1"/>
          </p:cNvSpPr>
          <p:nvPr>
            <p:ph type="dt" sz="half" idx="12"/>
          </p:nvPr>
        </p:nvSpPr>
        <p:spPr/>
        <p:txBody>
          <a:bodyPr/>
          <a:lstStyle/>
          <a:p>
            <a:fld id="{7682049D-560B-8646-98EF-794D8133C957}" type="datetime4">
              <a:rPr lang="nl-NL" smtClean="0"/>
              <a:t>4 februari 2024</a:t>
            </a:fld>
            <a:endParaRPr lang="en-US" dirty="0"/>
          </a:p>
        </p:txBody>
      </p:sp>
      <p:sp>
        <p:nvSpPr>
          <p:cNvPr id="4" name="Tijdelijke aanduiding voor voettekst 3">
            <a:extLst>
              <a:ext uri="{FF2B5EF4-FFF2-40B4-BE49-F238E27FC236}">
                <a16:creationId xmlns:a16="http://schemas.microsoft.com/office/drawing/2014/main" id="{8CE54B19-EE2B-4846-A5C8-74DE37E7ECE4}"/>
              </a:ext>
            </a:extLst>
          </p:cNvPr>
          <p:cNvSpPr>
            <a:spLocks noGrp="1"/>
          </p:cNvSpPr>
          <p:nvPr>
            <p:ph type="ftr" sz="quarter" idx="13"/>
          </p:nvPr>
        </p:nvSpPr>
        <p:spPr/>
        <p:txBody>
          <a:bodyPr/>
          <a:lstStyle/>
          <a:p>
            <a:r>
              <a:rPr lang="en-US" dirty="0"/>
              <a:t>NAAM PRESENTATIE</a:t>
            </a:r>
          </a:p>
        </p:txBody>
      </p:sp>
      <p:sp>
        <p:nvSpPr>
          <p:cNvPr id="6" name="Tijdelijke aanduiding voor dianummer 5">
            <a:extLst>
              <a:ext uri="{FF2B5EF4-FFF2-40B4-BE49-F238E27FC236}">
                <a16:creationId xmlns:a16="http://schemas.microsoft.com/office/drawing/2014/main" id="{41590203-F9A0-5549-A201-0A9C895BAB5A}"/>
              </a:ext>
            </a:extLst>
          </p:cNvPr>
          <p:cNvSpPr>
            <a:spLocks noGrp="1"/>
          </p:cNvSpPr>
          <p:nvPr>
            <p:ph type="sldNum" sz="quarter" idx="14"/>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1740068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_collage_right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3" y="692150"/>
            <a:ext cx="5033504" cy="1314450"/>
          </a:xfrm>
        </p:spPr>
        <p:txBody>
          <a:bodyPr anchor="t"/>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4DDF8DD8-B4BE-884D-9348-A13EF7B82518}"/>
              </a:ext>
            </a:extLst>
          </p:cNvPr>
          <p:cNvSpPr>
            <a:spLocks noGrp="1"/>
          </p:cNvSpPr>
          <p:nvPr>
            <p:ph type="pic" sz="quarter" idx="10"/>
          </p:nvPr>
        </p:nvSpPr>
        <p:spPr>
          <a:xfrm>
            <a:off x="6096000" y="908720"/>
            <a:ext cx="5545139" cy="2520280"/>
          </a:xfrm>
          <a:solidFill>
            <a:schemeClr val="bg2"/>
          </a:solidFill>
          <a:ln>
            <a:noFill/>
          </a:ln>
        </p:spPr>
        <p:txBody>
          <a:bodyPr/>
          <a:lstStyle/>
          <a:p>
            <a:r>
              <a:rPr lang="en-US"/>
              <a:t>Click icon to add picture</a:t>
            </a:r>
          </a:p>
        </p:txBody>
      </p:sp>
      <p:sp>
        <p:nvSpPr>
          <p:cNvPr id="13" name="Picture Placeholder 7">
            <a:extLst>
              <a:ext uri="{FF2B5EF4-FFF2-40B4-BE49-F238E27FC236}">
                <a16:creationId xmlns:a16="http://schemas.microsoft.com/office/drawing/2014/main" id="{907CF019-3479-9447-B7A3-3BB1574D729C}"/>
              </a:ext>
            </a:extLst>
          </p:cNvPr>
          <p:cNvSpPr>
            <a:spLocks noGrp="1"/>
          </p:cNvSpPr>
          <p:nvPr>
            <p:ph type="pic" sz="quarter" idx="11"/>
          </p:nvPr>
        </p:nvSpPr>
        <p:spPr>
          <a:xfrm>
            <a:off x="6096000" y="3501008"/>
            <a:ext cx="2736000" cy="2664000"/>
          </a:xfrm>
          <a:solidFill>
            <a:schemeClr val="bg2"/>
          </a:solidFill>
          <a:ln>
            <a:noFill/>
          </a:ln>
        </p:spPr>
        <p:txBody>
          <a:bodyPr/>
          <a:lstStyle/>
          <a:p>
            <a:r>
              <a:rPr lang="en-US"/>
              <a:t>Click icon to add picture</a:t>
            </a:r>
          </a:p>
        </p:txBody>
      </p:sp>
      <p:sp>
        <p:nvSpPr>
          <p:cNvPr id="14" name="Picture Placeholder 7">
            <a:extLst>
              <a:ext uri="{FF2B5EF4-FFF2-40B4-BE49-F238E27FC236}">
                <a16:creationId xmlns:a16="http://schemas.microsoft.com/office/drawing/2014/main" id="{6F3DD345-C10C-C149-9489-9D9A51AEECD0}"/>
              </a:ext>
            </a:extLst>
          </p:cNvPr>
          <p:cNvSpPr>
            <a:spLocks noGrp="1"/>
          </p:cNvSpPr>
          <p:nvPr>
            <p:ph type="pic" sz="quarter" idx="12"/>
          </p:nvPr>
        </p:nvSpPr>
        <p:spPr>
          <a:xfrm>
            <a:off x="8908943" y="3501008"/>
            <a:ext cx="2736304" cy="2664000"/>
          </a:xfrm>
          <a:solidFill>
            <a:schemeClr val="bg2"/>
          </a:solidFill>
          <a:ln>
            <a:noFill/>
          </a:ln>
        </p:spPr>
        <p:txBody>
          <a:bodyPr/>
          <a:lstStyle/>
          <a:p>
            <a:r>
              <a:rPr lang="en-US"/>
              <a:t>Click icon to add picture</a:t>
            </a:r>
          </a:p>
        </p:txBody>
      </p:sp>
      <p:sp>
        <p:nvSpPr>
          <p:cNvPr id="16" name="Text Placeholder 15">
            <a:extLst>
              <a:ext uri="{FF2B5EF4-FFF2-40B4-BE49-F238E27FC236}">
                <a16:creationId xmlns:a16="http://schemas.microsoft.com/office/drawing/2014/main" id="{547322C9-DDCC-2147-8AFD-E3A0DC5404FE}"/>
              </a:ext>
            </a:extLst>
          </p:cNvPr>
          <p:cNvSpPr>
            <a:spLocks noGrp="1"/>
          </p:cNvSpPr>
          <p:nvPr>
            <p:ph type="body" sz="quarter" idx="13"/>
          </p:nvPr>
        </p:nvSpPr>
        <p:spPr>
          <a:xfrm>
            <a:off x="550863" y="2349500"/>
            <a:ext cx="5040312" cy="4103688"/>
          </a:xfrm>
        </p:spPr>
        <p:txBody>
          <a:bodyPr/>
          <a:lstStyle/>
          <a:p>
            <a:pPr lvl="0"/>
            <a:r>
              <a:rPr lang="en-US"/>
              <a:t>Click to edit Master text styles</a:t>
            </a:r>
          </a:p>
        </p:txBody>
      </p:sp>
      <p:sp>
        <p:nvSpPr>
          <p:cNvPr id="3" name="Tijdelijke aanduiding voor datum 2">
            <a:extLst>
              <a:ext uri="{FF2B5EF4-FFF2-40B4-BE49-F238E27FC236}">
                <a16:creationId xmlns:a16="http://schemas.microsoft.com/office/drawing/2014/main" id="{23743E62-9109-A44A-99B2-C4E637F5CC7F}"/>
              </a:ext>
            </a:extLst>
          </p:cNvPr>
          <p:cNvSpPr>
            <a:spLocks noGrp="1"/>
          </p:cNvSpPr>
          <p:nvPr>
            <p:ph type="dt" sz="half" idx="14"/>
          </p:nvPr>
        </p:nvSpPr>
        <p:spPr/>
        <p:txBody>
          <a:bodyPr/>
          <a:lstStyle/>
          <a:p>
            <a:fld id="{68F34C36-C91D-A741-B58A-291F165BA1AF}" type="datetime4">
              <a:rPr lang="nl-NL" smtClean="0"/>
              <a:t>4 februari 2024</a:t>
            </a:fld>
            <a:endParaRPr lang="en-US" dirty="0"/>
          </a:p>
        </p:txBody>
      </p:sp>
      <p:sp>
        <p:nvSpPr>
          <p:cNvPr id="4" name="Tijdelijke aanduiding voor voettekst 3">
            <a:extLst>
              <a:ext uri="{FF2B5EF4-FFF2-40B4-BE49-F238E27FC236}">
                <a16:creationId xmlns:a16="http://schemas.microsoft.com/office/drawing/2014/main" id="{497F21C7-50D3-CD45-88ED-579D6E082AC6}"/>
              </a:ext>
            </a:extLst>
          </p:cNvPr>
          <p:cNvSpPr>
            <a:spLocks noGrp="1"/>
          </p:cNvSpPr>
          <p:nvPr>
            <p:ph type="ftr" sz="quarter" idx="15"/>
          </p:nvPr>
        </p:nvSpPr>
        <p:spPr/>
        <p:txBody>
          <a:bodyPr/>
          <a:lstStyle/>
          <a:p>
            <a:r>
              <a:rPr lang="nl-NL" noProof="0" dirty="0"/>
              <a:t>NAAM PRESENTATIE</a:t>
            </a:r>
          </a:p>
        </p:txBody>
      </p:sp>
      <p:sp>
        <p:nvSpPr>
          <p:cNvPr id="5" name="Tijdelijke aanduiding voor dianummer 4">
            <a:extLst>
              <a:ext uri="{FF2B5EF4-FFF2-40B4-BE49-F238E27FC236}">
                <a16:creationId xmlns:a16="http://schemas.microsoft.com/office/drawing/2014/main" id="{8EF93A16-95D0-E04A-A711-60716068B8A0}"/>
              </a:ext>
            </a:extLst>
          </p:cNvPr>
          <p:cNvSpPr>
            <a:spLocks noGrp="1"/>
          </p:cNvSpPr>
          <p:nvPr>
            <p:ph type="sldNum" sz="quarter" idx="16"/>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2943664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3" y="3123957"/>
            <a:ext cx="11090275" cy="2088232"/>
          </a:xfrm>
        </p:spPr>
        <p:txBody>
          <a:bodyPr anchor="t">
            <a:noAutofit/>
          </a:bodyPr>
          <a:lstStyle>
            <a:lvl1pPr>
              <a:lnSpc>
                <a:spcPct val="100000"/>
              </a:lnSpc>
              <a:defRPr>
                <a:solidFill>
                  <a:schemeClr val="bg1"/>
                </a:solidFill>
              </a:defRPr>
            </a:lvl1pPr>
          </a:lstStyle>
          <a:p>
            <a:r>
              <a:rPr lang="nl-NL" noProof="0" dirty="0"/>
              <a:t>Click </a:t>
            </a:r>
            <a:r>
              <a:rPr lang="nl-NL" noProof="0" dirty="0" err="1"/>
              <a:t>to</a:t>
            </a:r>
            <a:r>
              <a:rPr lang="nl-NL" noProof="0" dirty="0"/>
              <a:t> </a:t>
            </a:r>
            <a:r>
              <a:rPr lang="nl-NL" noProof="0" dirty="0" err="1"/>
              <a:t>edit</a:t>
            </a:r>
            <a:r>
              <a:rPr lang="nl-NL" noProof="0" dirty="0"/>
              <a:t> Master </a:t>
            </a:r>
            <a:br>
              <a:rPr lang="nl-NL" noProof="0" dirty="0"/>
            </a:br>
            <a:r>
              <a:rPr lang="nl-NL" noProof="0" dirty="0" err="1"/>
              <a:t>title</a:t>
            </a:r>
            <a:r>
              <a:rPr lang="nl-NL" noProof="0" dirty="0"/>
              <a:t> </a:t>
            </a:r>
            <a:r>
              <a:rPr lang="nl-NL" noProof="0" dirty="0" err="1"/>
              <a:t>style</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3" y="2311876"/>
            <a:ext cx="839117" cy="935037"/>
          </a:xfrm>
        </p:spPr>
        <p:txBody>
          <a:bodyPr>
            <a:normAutofit/>
          </a:bodyPr>
          <a:lstStyle>
            <a:lvl1pPr>
              <a:defRPr sz="4125" b="1" i="0">
                <a:solidFill>
                  <a:schemeClr val="bg1"/>
                </a:solidFill>
                <a:latin typeface="Arial Black" panose="020B0604020202020204" pitchFamily="34" charset="0"/>
              </a:defRPr>
            </a:lvl1pPr>
          </a:lstStyle>
          <a:p>
            <a:pPr lvl="0"/>
            <a:r>
              <a:rPr lang="nl-NL" noProof="0" dirty="0"/>
              <a:t>#.</a:t>
            </a:r>
          </a:p>
        </p:txBody>
      </p:sp>
      <p:grpSp>
        <p:nvGrpSpPr>
          <p:cNvPr id="3" name="Group 2">
            <a:extLst>
              <a:ext uri="{FF2B5EF4-FFF2-40B4-BE49-F238E27FC236}">
                <a16:creationId xmlns:a16="http://schemas.microsoft.com/office/drawing/2014/main" id="{421407A2-ACB2-1A4B-A926-592ED553CA80}"/>
              </a:ext>
            </a:extLst>
          </p:cNvPr>
          <p:cNvGrpSpPr/>
          <p:nvPr userDrawn="1"/>
        </p:nvGrpSpPr>
        <p:grpSpPr>
          <a:xfrm>
            <a:off x="11496599" y="332656"/>
            <a:ext cx="407012" cy="348834"/>
            <a:chOff x="11496599" y="332656"/>
            <a:chExt cx="407012" cy="348834"/>
          </a:xfrm>
        </p:grpSpPr>
        <p:sp>
          <p:nvSpPr>
            <p:cNvPr id="10" name="Freeform 9">
              <a:extLst>
                <a:ext uri="{FF2B5EF4-FFF2-40B4-BE49-F238E27FC236}">
                  <a16:creationId xmlns:a16="http://schemas.microsoft.com/office/drawing/2014/main" id="{B02F11E3-5EA0-394F-95B0-271DC53A7ACE}"/>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rgbClr val="8AD0F7"/>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8" name="Shape">
              <a:extLst>
                <a:ext uri="{FF2B5EF4-FFF2-40B4-BE49-F238E27FC236}">
                  <a16:creationId xmlns:a16="http://schemas.microsoft.com/office/drawing/2014/main" id="{9CD90432-ABB1-434E-AFBF-C7B827606D72}"/>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spTree>
    <p:extLst>
      <p:ext uri="{BB962C8B-B14F-4D97-AF65-F5344CB8AC3E}">
        <p14:creationId xmlns:p14="http://schemas.microsoft.com/office/powerpoint/2010/main" val="2418828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hapter 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3" y="3123957"/>
            <a:ext cx="11090275" cy="2088232"/>
          </a:xfrm>
        </p:spPr>
        <p:txBody>
          <a:bodyPr anchor="t">
            <a:noAutofit/>
          </a:bodyPr>
          <a:lstStyle>
            <a:lvl1pPr>
              <a:lnSpc>
                <a:spcPct val="100000"/>
              </a:lnSpc>
              <a:defRPr>
                <a:solidFill>
                  <a:schemeClr val="bg1"/>
                </a:solidFill>
              </a:defRPr>
            </a:lvl1pPr>
          </a:lstStyle>
          <a:p>
            <a:r>
              <a:rPr lang="nl-NL" dirty="0"/>
              <a:t>Klik om stijl te bewerken</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3" y="2311876"/>
            <a:ext cx="839117" cy="935037"/>
          </a:xfrm>
        </p:spPr>
        <p:txBody>
          <a:bodyPr>
            <a:normAutofit/>
          </a:bodyPr>
          <a:lstStyle>
            <a:lvl1pPr>
              <a:defRPr sz="4125" b="1" i="0">
                <a:solidFill>
                  <a:schemeClr val="bg1"/>
                </a:solidFill>
                <a:latin typeface="Arial Black" panose="020B0604020202020204" pitchFamily="34" charset="0"/>
              </a:defRPr>
            </a:lvl1pPr>
          </a:lstStyle>
          <a:p>
            <a:pPr lvl="0"/>
            <a:r>
              <a:rPr lang="nl-NL" noProof="0" dirty="0"/>
              <a:t>#.</a:t>
            </a:r>
          </a:p>
        </p:txBody>
      </p:sp>
      <p:grpSp>
        <p:nvGrpSpPr>
          <p:cNvPr id="3" name="Group 2">
            <a:extLst>
              <a:ext uri="{FF2B5EF4-FFF2-40B4-BE49-F238E27FC236}">
                <a16:creationId xmlns:a16="http://schemas.microsoft.com/office/drawing/2014/main" id="{421407A2-ACB2-1A4B-A926-592ED553CA80}"/>
              </a:ext>
            </a:extLst>
          </p:cNvPr>
          <p:cNvGrpSpPr/>
          <p:nvPr userDrawn="1"/>
        </p:nvGrpSpPr>
        <p:grpSpPr>
          <a:xfrm>
            <a:off x="11496599" y="332656"/>
            <a:ext cx="407012" cy="348834"/>
            <a:chOff x="11496599" y="332656"/>
            <a:chExt cx="407012" cy="348834"/>
          </a:xfrm>
        </p:grpSpPr>
        <p:sp>
          <p:nvSpPr>
            <p:cNvPr id="10" name="Freeform 9">
              <a:extLst>
                <a:ext uri="{FF2B5EF4-FFF2-40B4-BE49-F238E27FC236}">
                  <a16:creationId xmlns:a16="http://schemas.microsoft.com/office/drawing/2014/main" id="{B02F11E3-5EA0-394F-95B0-271DC53A7ACE}"/>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rgbClr val="8AD0F7"/>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8" name="Shape">
              <a:extLst>
                <a:ext uri="{FF2B5EF4-FFF2-40B4-BE49-F238E27FC236}">
                  <a16:creationId xmlns:a16="http://schemas.microsoft.com/office/drawing/2014/main" id="{9CD90432-ABB1-434E-AFBF-C7B827606D72}"/>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spTree>
    <p:extLst>
      <p:ext uri="{BB962C8B-B14F-4D97-AF65-F5344CB8AC3E}">
        <p14:creationId xmlns:p14="http://schemas.microsoft.com/office/powerpoint/2010/main" val="4033947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B792-128F-4285-A80F-1A32A2B67F1D}"/>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C8224285-D3B0-4D5C-9342-BCB702396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E2DF883-FEA2-4233-86E4-D599A62C4C72}"/>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5" name="Footer Placeholder 4">
            <a:extLst>
              <a:ext uri="{FF2B5EF4-FFF2-40B4-BE49-F238E27FC236}">
                <a16:creationId xmlns:a16="http://schemas.microsoft.com/office/drawing/2014/main" id="{8CF10819-08FE-4A29-92EE-38D01AAF230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8915F77-EC52-44EC-BF49-2443E52EA287}"/>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3509709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3" y="3123957"/>
            <a:ext cx="11090275" cy="2088232"/>
          </a:xfrm>
        </p:spPr>
        <p:txBody>
          <a:bodyPr anchor="t">
            <a:noAutofit/>
          </a:bodyPr>
          <a:lstStyle>
            <a:lvl1pPr>
              <a:lnSpc>
                <a:spcPct val="100000"/>
              </a:lnSpc>
              <a:defRPr>
                <a:solidFill>
                  <a:schemeClr val="accent1"/>
                </a:solidFill>
              </a:defRPr>
            </a:lvl1pPr>
          </a:lstStyle>
          <a:p>
            <a:r>
              <a:rPr lang="nl-NL" noProof="0" dirty="0"/>
              <a:t>Click </a:t>
            </a:r>
            <a:r>
              <a:rPr lang="nl-NL" noProof="0" dirty="0" err="1"/>
              <a:t>to</a:t>
            </a:r>
            <a:r>
              <a:rPr lang="nl-NL" noProof="0" dirty="0"/>
              <a:t> </a:t>
            </a:r>
            <a:r>
              <a:rPr lang="nl-NL" noProof="0" dirty="0" err="1"/>
              <a:t>edit</a:t>
            </a:r>
            <a:r>
              <a:rPr lang="nl-NL" noProof="0" dirty="0"/>
              <a:t> Master </a:t>
            </a:r>
            <a:br>
              <a:rPr lang="nl-NL" noProof="0" dirty="0"/>
            </a:br>
            <a:r>
              <a:rPr lang="nl-NL" noProof="0" dirty="0" err="1"/>
              <a:t>title</a:t>
            </a:r>
            <a:r>
              <a:rPr lang="nl-NL" noProof="0" dirty="0"/>
              <a:t> </a:t>
            </a:r>
            <a:r>
              <a:rPr lang="nl-NL" noProof="0" dirty="0" err="1"/>
              <a:t>style</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3" y="2311876"/>
            <a:ext cx="839117" cy="935037"/>
          </a:xfrm>
        </p:spPr>
        <p:txBody>
          <a:bodyPr>
            <a:normAutofit/>
          </a:bodyPr>
          <a:lstStyle>
            <a:lvl1pPr>
              <a:defRPr sz="4125" b="1" i="0">
                <a:solidFill>
                  <a:schemeClr val="accent1"/>
                </a:solidFill>
                <a:latin typeface="Arial Black" panose="020B0604020202020204" pitchFamily="34" charset="0"/>
              </a:defRPr>
            </a:lvl1pPr>
          </a:lstStyle>
          <a:p>
            <a:pPr lvl="0"/>
            <a:r>
              <a:rPr lang="nl-NL" noProof="0" dirty="0"/>
              <a:t>#.</a:t>
            </a:r>
          </a:p>
        </p:txBody>
      </p:sp>
    </p:spTree>
    <p:extLst>
      <p:ext uri="{BB962C8B-B14F-4D97-AF65-F5344CB8AC3E}">
        <p14:creationId xmlns:p14="http://schemas.microsoft.com/office/powerpoint/2010/main" val="3951244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pic coll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4" y="3123957"/>
            <a:ext cx="5040313" cy="2088232"/>
          </a:xfrm>
        </p:spPr>
        <p:txBody>
          <a:bodyPr anchor="t">
            <a:noAutofit/>
          </a:bodyPr>
          <a:lstStyle>
            <a:lvl1pPr>
              <a:lnSpc>
                <a:spcPct val="100000"/>
              </a:lnSpc>
              <a:defRPr>
                <a:solidFill>
                  <a:schemeClr val="bg1"/>
                </a:solidFill>
              </a:defRPr>
            </a:lvl1pPr>
          </a:lstStyle>
          <a:p>
            <a:r>
              <a:rPr lang="nl-NL" noProof="0" dirty="0"/>
              <a:t>Click </a:t>
            </a:r>
            <a:r>
              <a:rPr lang="nl-NL" noProof="0" dirty="0" err="1"/>
              <a:t>to</a:t>
            </a:r>
            <a:r>
              <a:rPr lang="nl-NL" noProof="0" dirty="0"/>
              <a:t> </a:t>
            </a:r>
            <a:r>
              <a:rPr lang="nl-NL" noProof="0" dirty="0" err="1"/>
              <a:t>edit</a:t>
            </a:r>
            <a:r>
              <a:rPr lang="nl-NL" noProof="0" dirty="0"/>
              <a:t> Master </a:t>
            </a:r>
            <a:br>
              <a:rPr lang="nl-NL" noProof="0" dirty="0"/>
            </a:br>
            <a:r>
              <a:rPr lang="nl-NL" noProof="0" dirty="0" err="1"/>
              <a:t>title</a:t>
            </a:r>
            <a:r>
              <a:rPr lang="nl-NL" noProof="0" dirty="0"/>
              <a:t> </a:t>
            </a:r>
            <a:r>
              <a:rPr lang="nl-NL" noProof="0" dirty="0" err="1"/>
              <a:t>style</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3" y="2311876"/>
            <a:ext cx="839117" cy="935037"/>
          </a:xfrm>
        </p:spPr>
        <p:txBody>
          <a:bodyPr>
            <a:normAutofit/>
          </a:bodyPr>
          <a:lstStyle>
            <a:lvl1pPr>
              <a:defRPr sz="4125" b="1" i="0">
                <a:solidFill>
                  <a:schemeClr val="bg1"/>
                </a:solidFill>
                <a:latin typeface="Arial Black" panose="020B0604020202020204" pitchFamily="34" charset="0"/>
              </a:defRPr>
            </a:lvl1pPr>
          </a:lstStyle>
          <a:p>
            <a:pPr lvl="0"/>
            <a:r>
              <a:rPr lang="en-US" dirty="0"/>
              <a:t>#.</a:t>
            </a:r>
          </a:p>
        </p:txBody>
      </p:sp>
      <p:grpSp>
        <p:nvGrpSpPr>
          <p:cNvPr id="3" name="Group 2">
            <a:extLst>
              <a:ext uri="{FF2B5EF4-FFF2-40B4-BE49-F238E27FC236}">
                <a16:creationId xmlns:a16="http://schemas.microsoft.com/office/drawing/2014/main" id="{421407A2-ACB2-1A4B-A926-592ED553CA80}"/>
              </a:ext>
            </a:extLst>
          </p:cNvPr>
          <p:cNvGrpSpPr/>
          <p:nvPr userDrawn="1"/>
        </p:nvGrpSpPr>
        <p:grpSpPr>
          <a:xfrm>
            <a:off x="11496599" y="332656"/>
            <a:ext cx="407012" cy="348834"/>
            <a:chOff x="11496599" y="332656"/>
            <a:chExt cx="407012" cy="348834"/>
          </a:xfrm>
        </p:grpSpPr>
        <p:sp>
          <p:nvSpPr>
            <p:cNvPr id="10" name="Freeform 9">
              <a:extLst>
                <a:ext uri="{FF2B5EF4-FFF2-40B4-BE49-F238E27FC236}">
                  <a16:creationId xmlns:a16="http://schemas.microsoft.com/office/drawing/2014/main" id="{B02F11E3-5EA0-394F-95B0-271DC53A7ACE}"/>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rgbClr val="8AD0F7"/>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8" name="Shape">
              <a:extLst>
                <a:ext uri="{FF2B5EF4-FFF2-40B4-BE49-F238E27FC236}">
                  <a16:creationId xmlns:a16="http://schemas.microsoft.com/office/drawing/2014/main" id="{9CD90432-ABB1-434E-AFBF-C7B827606D72}"/>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sp>
        <p:nvSpPr>
          <p:cNvPr id="7" name="Picture Placeholder 7">
            <a:extLst>
              <a:ext uri="{FF2B5EF4-FFF2-40B4-BE49-F238E27FC236}">
                <a16:creationId xmlns:a16="http://schemas.microsoft.com/office/drawing/2014/main" id="{FEBA7CC2-4113-2344-BA3C-70315F58D49F}"/>
              </a:ext>
            </a:extLst>
          </p:cNvPr>
          <p:cNvSpPr>
            <a:spLocks noGrp="1"/>
          </p:cNvSpPr>
          <p:nvPr>
            <p:ph type="pic" sz="quarter" idx="11"/>
          </p:nvPr>
        </p:nvSpPr>
        <p:spPr>
          <a:xfrm>
            <a:off x="6096000" y="908720"/>
            <a:ext cx="5545139" cy="2520280"/>
          </a:xfrm>
          <a:solidFill>
            <a:schemeClr val="bg2"/>
          </a:solidFill>
          <a:ln>
            <a:noFill/>
          </a:ln>
        </p:spPr>
        <p:txBody>
          <a:bodyPr/>
          <a:lstStyle/>
          <a:p>
            <a:r>
              <a:rPr lang="en-US"/>
              <a:t>Click icon to add picture</a:t>
            </a:r>
            <a:endParaRPr lang="en-US" dirty="0"/>
          </a:p>
        </p:txBody>
      </p:sp>
      <p:sp>
        <p:nvSpPr>
          <p:cNvPr id="8" name="Picture Placeholder 7">
            <a:extLst>
              <a:ext uri="{FF2B5EF4-FFF2-40B4-BE49-F238E27FC236}">
                <a16:creationId xmlns:a16="http://schemas.microsoft.com/office/drawing/2014/main" id="{3881DB74-0D71-9E45-A2DD-7583C6149F7E}"/>
              </a:ext>
            </a:extLst>
          </p:cNvPr>
          <p:cNvSpPr>
            <a:spLocks noGrp="1"/>
          </p:cNvSpPr>
          <p:nvPr>
            <p:ph type="pic" sz="quarter" idx="12"/>
          </p:nvPr>
        </p:nvSpPr>
        <p:spPr>
          <a:xfrm>
            <a:off x="6096000" y="3501008"/>
            <a:ext cx="2736304" cy="2952180"/>
          </a:xfrm>
          <a:solidFill>
            <a:schemeClr val="bg2"/>
          </a:solidFill>
          <a:ln>
            <a:noFill/>
          </a:ln>
        </p:spPr>
        <p:txBody>
          <a:bodyPr/>
          <a:lstStyle/>
          <a:p>
            <a:r>
              <a:rPr lang="en-US"/>
              <a:t>Click icon to add picture</a:t>
            </a:r>
            <a:endParaRPr lang="en-US" dirty="0"/>
          </a:p>
        </p:txBody>
      </p:sp>
      <p:sp>
        <p:nvSpPr>
          <p:cNvPr id="9" name="Picture Placeholder 7">
            <a:extLst>
              <a:ext uri="{FF2B5EF4-FFF2-40B4-BE49-F238E27FC236}">
                <a16:creationId xmlns:a16="http://schemas.microsoft.com/office/drawing/2014/main" id="{BA8BB002-1B3C-7343-BC59-2354CF8FE52A}"/>
              </a:ext>
            </a:extLst>
          </p:cNvPr>
          <p:cNvSpPr>
            <a:spLocks noGrp="1"/>
          </p:cNvSpPr>
          <p:nvPr>
            <p:ph type="pic" sz="quarter" idx="13"/>
          </p:nvPr>
        </p:nvSpPr>
        <p:spPr>
          <a:xfrm>
            <a:off x="8908943" y="3501008"/>
            <a:ext cx="2736304" cy="2952180"/>
          </a:xfrm>
          <a:solidFill>
            <a:schemeClr val="bg2"/>
          </a:solidFill>
          <a:ln>
            <a:noFill/>
          </a:ln>
        </p:spPr>
        <p:txBody>
          <a:bodyPr/>
          <a:lstStyle/>
          <a:p>
            <a:r>
              <a:rPr lang="en-US"/>
              <a:t>Click icon to add picture</a:t>
            </a:r>
            <a:endParaRPr lang="en-US" dirty="0"/>
          </a:p>
        </p:txBody>
      </p:sp>
    </p:spTree>
    <p:extLst>
      <p:ext uri="{BB962C8B-B14F-4D97-AF65-F5344CB8AC3E}">
        <p14:creationId xmlns:p14="http://schemas.microsoft.com/office/powerpoint/2010/main" val="3897689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pic right text overlay">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3E00284-956A-7D4E-9EA2-7ECC8A7F469A}"/>
              </a:ext>
            </a:extLst>
          </p:cNvPr>
          <p:cNvSpPr/>
          <p:nvPr userDrawn="1"/>
        </p:nvSpPr>
        <p:spPr>
          <a:xfrm>
            <a:off x="0" y="856455"/>
            <a:ext cx="3431704" cy="5216813"/>
          </a:xfrm>
          <a:prstGeom prst="rect">
            <a:avLst/>
          </a:prstGeom>
          <a:solidFill>
            <a:schemeClr val="accent6">
              <a:lumMod val="20000"/>
              <a:lumOff val="80000"/>
            </a:schemeClr>
          </a:solidFill>
        </p:spPr>
        <p:txBody>
          <a:bodyPr wrap="square" rtlCol="0" anchor="ctr">
            <a:spAutoFit/>
          </a:bodyPr>
          <a:lstStyle/>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p:txBody>
      </p:sp>
      <p:sp>
        <p:nvSpPr>
          <p:cNvPr id="15" name="Picture Placeholder 13">
            <a:extLst>
              <a:ext uri="{FF2B5EF4-FFF2-40B4-BE49-F238E27FC236}">
                <a16:creationId xmlns:a16="http://schemas.microsoft.com/office/drawing/2014/main" id="{CD1E5101-6EA2-D545-9D42-5671336BABAF}"/>
              </a:ext>
            </a:extLst>
          </p:cNvPr>
          <p:cNvSpPr>
            <a:spLocks noGrp="1"/>
          </p:cNvSpPr>
          <p:nvPr>
            <p:ph type="pic" sz="quarter" idx="11"/>
          </p:nvPr>
        </p:nvSpPr>
        <p:spPr>
          <a:xfrm>
            <a:off x="3071813" y="0"/>
            <a:ext cx="9120187" cy="6858000"/>
          </a:xfrm>
          <a:solidFill>
            <a:schemeClr val="bg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4" y="692150"/>
            <a:ext cx="5040312" cy="1657350"/>
          </a:xfrm>
          <a:solidFill>
            <a:schemeClr val="bg1"/>
          </a:solidFill>
          <a:ln>
            <a:noFill/>
          </a:ln>
        </p:spPr>
        <p:txBody>
          <a:bodyPr lIns="360000" tIns="360000" rIns="540000"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6FC5071E-DEB1-5349-80F8-FD30600D1A4F}"/>
              </a:ext>
            </a:extLst>
          </p:cNvPr>
          <p:cNvGrpSpPr/>
          <p:nvPr userDrawn="1"/>
        </p:nvGrpSpPr>
        <p:grpSpPr>
          <a:xfrm>
            <a:off x="11496601" y="332656"/>
            <a:ext cx="407011" cy="348834"/>
            <a:chOff x="11496600" y="332656"/>
            <a:chExt cx="407011" cy="348834"/>
          </a:xfrm>
        </p:grpSpPr>
        <p:sp>
          <p:nvSpPr>
            <p:cNvPr id="9" name="Shape">
              <a:extLst>
                <a:ext uri="{FF2B5EF4-FFF2-40B4-BE49-F238E27FC236}">
                  <a16:creationId xmlns:a16="http://schemas.microsoft.com/office/drawing/2014/main" id="{2CE958C3-F4D3-E843-A6D4-76DFB2C4A023}"/>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0" name="Shape">
              <a:extLst>
                <a:ext uri="{FF2B5EF4-FFF2-40B4-BE49-F238E27FC236}">
                  <a16:creationId xmlns:a16="http://schemas.microsoft.com/office/drawing/2014/main" id="{50EE41ED-CA76-C74A-8CAC-C076B914ED93}"/>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1" name="Shape">
              <a:extLst>
                <a:ext uri="{FF2B5EF4-FFF2-40B4-BE49-F238E27FC236}">
                  <a16:creationId xmlns:a16="http://schemas.microsoft.com/office/drawing/2014/main" id="{F31FC9A2-F74A-1440-9A97-A7C3850470E9}"/>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sp>
        <p:nvSpPr>
          <p:cNvPr id="8" name="Text Placeholder 7">
            <a:extLst>
              <a:ext uri="{FF2B5EF4-FFF2-40B4-BE49-F238E27FC236}">
                <a16:creationId xmlns:a16="http://schemas.microsoft.com/office/drawing/2014/main" id="{61B30FE6-4D08-154C-8C13-5744F67462C3}"/>
              </a:ext>
            </a:extLst>
          </p:cNvPr>
          <p:cNvSpPr>
            <a:spLocks noGrp="1"/>
          </p:cNvSpPr>
          <p:nvPr>
            <p:ph type="body" sz="quarter" idx="10"/>
          </p:nvPr>
        </p:nvSpPr>
        <p:spPr>
          <a:xfrm>
            <a:off x="550863" y="2349500"/>
            <a:ext cx="5040312" cy="3816350"/>
          </a:xfrm>
          <a:solidFill>
            <a:schemeClr val="bg1"/>
          </a:solidFill>
          <a:ln>
            <a:noFill/>
          </a:ln>
        </p:spPr>
        <p:txBody>
          <a:bodyPr lIns="360000" rIns="540000" bIns="360000"/>
          <a:lstStyle/>
          <a:p>
            <a:pPr lvl="0"/>
            <a:r>
              <a:rPr lang="en-US"/>
              <a:t>Click to edit Master text styles</a:t>
            </a:r>
          </a:p>
        </p:txBody>
      </p:sp>
      <p:sp>
        <p:nvSpPr>
          <p:cNvPr id="3" name="Tijdelijke aanduiding voor datum 2">
            <a:extLst>
              <a:ext uri="{FF2B5EF4-FFF2-40B4-BE49-F238E27FC236}">
                <a16:creationId xmlns:a16="http://schemas.microsoft.com/office/drawing/2014/main" id="{DEDB39B5-0DE9-3640-B010-3D7373BBCDF5}"/>
              </a:ext>
            </a:extLst>
          </p:cNvPr>
          <p:cNvSpPr>
            <a:spLocks noGrp="1"/>
          </p:cNvSpPr>
          <p:nvPr>
            <p:ph type="dt" sz="half" idx="12"/>
          </p:nvPr>
        </p:nvSpPr>
        <p:spPr/>
        <p:txBody>
          <a:bodyPr/>
          <a:lstStyle/>
          <a:p>
            <a:fld id="{64F381F3-31BE-4046-B7D5-C842D99C1877}" type="datetime4">
              <a:rPr lang="nl-NL" smtClean="0"/>
              <a:t>4 februari 2024</a:t>
            </a:fld>
            <a:endParaRPr lang="en-US" dirty="0"/>
          </a:p>
        </p:txBody>
      </p:sp>
      <p:sp>
        <p:nvSpPr>
          <p:cNvPr id="4" name="Tijdelijke aanduiding voor voettekst 3">
            <a:extLst>
              <a:ext uri="{FF2B5EF4-FFF2-40B4-BE49-F238E27FC236}">
                <a16:creationId xmlns:a16="http://schemas.microsoft.com/office/drawing/2014/main" id="{1D4C00AF-4EC1-824D-97E4-3889C62A741A}"/>
              </a:ext>
            </a:extLst>
          </p:cNvPr>
          <p:cNvSpPr>
            <a:spLocks noGrp="1"/>
          </p:cNvSpPr>
          <p:nvPr>
            <p:ph type="ftr" sz="quarter" idx="13"/>
          </p:nvPr>
        </p:nvSpPr>
        <p:spPr/>
        <p:txBody>
          <a:bodyPr/>
          <a:lstStyle/>
          <a:p>
            <a:r>
              <a:rPr lang="nl-NL" noProof="0" dirty="0"/>
              <a:t>NAAM</a:t>
            </a:r>
            <a:r>
              <a:rPr lang="en-US" dirty="0"/>
              <a:t> PRESENTATIE</a:t>
            </a:r>
          </a:p>
        </p:txBody>
      </p:sp>
      <p:sp>
        <p:nvSpPr>
          <p:cNvPr id="6" name="Tijdelijke aanduiding voor dianummer 5">
            <a:extLst>
              <a:ext uri="{FF2B5EF4-FFF2-40B4-BE49-F238E27FC236}">
                <a16:creationId xmlns:a16="http://schemas.microsoft.com/office/drawing/2014/main" id="{A6E1C89B-F6D4-C040-AE19-B35CC7411317}"/>
              </a:ext>
            </a:extLst>
          </p:cNvPr>
          <p:cNvSpPr>
            <a:spLocks noGrp="1"/>
          </p:cNvSpPr>
          <p:nvPr>
            <p:ph type="sldNum" sz="quarter" idx="14"/>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3104072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2419" y="692150"/>
            <a:ext cx="11088720" cy="1314450"/>
          </a:xfrm>
        </p:spPr>
        <p:txBody>
          <a:bodyPr anchor="t"/>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p:nvPr>
        </p:nvSpPr>
        <p:spPr>
          <a:xfrm>
            <a:off x="550863" y="2017260"/>
            <a:ext cx="11088720" cy="4148590"/>
          </a:xfrm>
        </p:spPr>
        <p:txBody>
          <a:bodyPr numCol="2" spcCol="1008000"/>
          <a:lstStyle/>
          <a:p>
            <a:pPr lvl="0"/>
            <a:r>
              <a:rPr lang="en-US"/>
              <a:t>Click to edit Master text styles</a:t>
            </a:r>
          </a:p>
        </p:txBody>
      </p:sp>
      <p:sp>
        <p:nvSpPr>
          <p:cNvPr id="3" name="Tijdelijke aanduiding voor datum 2">
            <a:extLst>
              <a:ext uri="{FF2B5EF4-FFF2-40B4-BE49-F238E27FC236}">
                <a16:creationId xmlns:a16="http://schemas.microsoft.com/office/drawing/2014/main" id="{49659A49-527F-DE44-8584-F6B0DB3F338B}"/>
              </a:ext>
            </a:extLst>
          </p:cNvPr>
          <p:cNvSpPr>
            <a:spLocks noGrp="1"/>
          </p:cNvSpPr>
          <p:nvPr>
            <p:ph type="dt" sz="half" idx="12"/>
          </p:nvPr>
        </p:nvSpPr>
        <p:spPr/>
        <p:txBody>
          <a:bodyPr/>
          <a:lstStyle/>
          <a:p>
            <a:fld id="{F7C8C19E-C2D3-BE43-84EB-1E2C384329F4}" type="datetime4">
              <a:rPr lang="nl-NL" smtClean="0"/>
              <a:t>4 februari 2024</a:t>
            </a:fld>
            <a:endParaRPr lang="en-US" dirty="0"/>
          </a:p>
        </p:txBody>
      </p:sp>
      <p:sp>
        <p:nvSpPr>
          <p:cNvPr id="4" name="Tijdelijke aanduiding voor voettekst 3">
            <a:extLst>
              <a:ext uri="{FF2B5EF4-FFF2-40B4-BE49-F238E27FC236}">
                <a16:creationId xmlns:a16="http://schemas.microsoft.com/office/drawing/2014/main" id="{855E60F0-7B35-2B4B-8276-E9AE8AFEF351}"/>
              </a:ext>
            </a:extLst>
          </p:cNvPr>
          <p:cNvSpPr>
            <a:spLocks noGrp="1"/>
          </p:cNvSpPr>
          <p:nvPr>
            <p:ph type="ftr" sz="quarter" idx="13"/>
          </p:nvPr>
        </p:nvSpPr>
        <p:spPr/>
        <p:txBody>
          <a:bodyPr/>
          <a:lstStyle/>
          <a:p>
            <a:r>
              <a:rPr lang="nl-NL" noProof="0" dirty="0"/>
              <a:t>NAAM PRESENTATIE</a:t>
            </a:r>
          </a:p>
        </p:txBody>
      </p:sp>
      <p:sp>
        <p:nvSpPr>
          <p:cNvPr id="5" name="Tijdelijke aanduiding voor dianummer 4">
            <a:extLst>
              <a:ext uri="{FF2B5EF4-FFF2-40B4-BE49-F238E27FC236}">
                <a16:creationId xmlns:a16="http://schemas.microsoft.com/office/drawing/2014/main" id="{8665E2CC-D522-CC4C-A5A0-934B0E151161}"/>
              </a:ext>
            </a:extLst>
          </p:cNvPr>
          <p:cNvSpPr>
            <a:spLocks noGrp="1"/>
          </p:cNvSpPr>
          <p:nvPr>
            <p:ph type="sldNum" sz="quarter" idx="14"/>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3480461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2419" y="836712"/>
            <a:ext cx="11088720" cy="1169888"/>
          </a:xfrm>
        </p:spPr>
        <p:txBody>
          <a:bodyPr anchor="t">
            <a:normAutofit/>
          </a:bodyPr>
          <a:lstStyle>
            <a:lvl1pPr>
              <a:defRPr sz="2400" b="1" i="0">
                <a:solidFill>
                  <a:schemeClr val="tx1"/>
                </a:solidFill>
                <a:latin typeface="Arial Black" panose="020B0604020202020204" pitchFamily="34" charset="0"/>
              </a:defRPr>
            </a:lvl1p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p:nvPr>
        </p:nvSpPr>
        <p:spPr>
          <a:xfrm>
            <a:off x="550865" y="4005064"/>
            <a:ext cx="3457575" cy="2160786"/>
          </a:xfrm>
        </p:spPr>
        <p:txBody>
          <a:bodyPr numCol="1" spcCol="1008000"/>
          <a:lstStyle/>
          <a:p>
            <a:pPr lvl="0"/>
            <a:r>
              <a:rPr lang="en-US"/>
              <a:t>Click to edit Master text styles</a:t>
            </a:r>
          </a:p>
        </p:txBody>
      </p:sp>
      <p:sp>
        <p:nvSpPr>
          <p:cNvPr id="4" name="Text Placeholder 3">
            <a:extLst>
              <a:ext uri="{FF2B5EF4-FFF2-40B4-BE49-F238E27FC236}">
                <a16:creationId xmlns:a16="http://schemas.microsoft.com/office/drawing/2014/main" id="{F158B727-5328-F243-827D-94A3F6B4B958}"/>
              </a:ext>
            </a:extLst>
          </p:cNvPr>
          <p:cNvSpPr>
            <a:spLocks noGrp="1"/>
          </p:cNvSpPr>
          <p:nvPr>
            <p:ph type="body" sz="quarter" idx="12"/>
          </p:nvPr>
        </p:nvSpPr>
        <p:spPr>
          <a:xfrm>
            <a:off x="550864" y="476250"/>
            <a:ext cx="11090275" cy="360462"/>
          </a:xfrm>
        </p:spPr>
        <p:txBody>
          <a:bodyPr>
            <a:noAutofit/>
          </a:bodyPr>
          <a:lstStyle>
            <a:lvl1pPr>
              <a:defRPr>
                <a:ln>
                  <a:noFill/>
                </a:ln>
                <a:solidFill>
                  <a:schemeClr val="accent2"/>
                </a:solidFill>
              </a:defRPr>
            </a:lvl1pPr>
          </a:lstStyle>
          <a:p>
            <a:pPr lvl="0"/>
            <a:r>
              <a:rPr lang="en-US"/>
              <a:t>Click to edit Master text styles</a:t>
            </a:r>
          </a:p>
        </p:txBody>
      </p:sp>
      <p:sp>
        <p:nvSpPr>
          <p:cNvPr id="11" name="Picture Placeholder 8">
            <a:extLst>
              <a:ext uri="{FF2B5EF4-FFF2-40B4-BE49-F238E27FC236}">
                <a16:creationId xmlns:a16="http://schemas.microsoft.com/office/drawing/2014/main" id="{DCBC2810-32B6-5E45-880F-E06893A138F3}"/>
              </a:ext>
            </a:extLst>
          </p:cNvPr>
          <p:cNvSpPr>
            <a:spLocks noGrp="1"/>
          </p:cNvSpPr>
          <p:nvPr>
            <p:ph type="pic" sz="quarter" idx="14"/>
          </p:nvPr>
        </p:nvSpPr>
        <p:spPr>
          <a:xfrm>
            <a:off x="550865" y="1989138"/>
            <a:ext cx="3457575" cy="1871662"/>
          </a:xfrm>
          <a:solidFill>
            <a:schemeClr val="bg2"/>
          </a:solidFill>
        </p:spPr>
        <p:txBody>
          <a:bodyPr/>
          <a:lstStyle/>
          <a:p>
            <a:r>
              <a:rPr lang="en-US"/>
              <a:t>Click icon to add picture</a:t>
            </a:r>
            <a:endParaRPr lang="en-US" dirty="0"/>
          </a:p>
        </p:txBody>
      </p:sp>
      <p:sp>
        <p:nvSpPr>
          <p:cNvPr id="12" name="Text Placeholder 12">
            <a:extLst>
              <a:ext uri="{FF2B5EF4-FFF2-40B4-BE49-F238E27FC236}">
                <a16:creationId xmlns:a16="http://schemas.microsoft.com/office/drawing/2014/main" id="{903F000E-E548-7F41-BBD3-4177196CC96A}"/>
              </a:ext>
            </a:extLst>
          </p:cNvPr>
          <p:cNvSpPr>
            <a:spLocks noGrp="1"/>
          </p:cNvSpPr>
          <p:nvPr>
            <p:ph type="body" sz="quarter" idx="15"/>
          </p:nvPr>
        </p:nvSpPr>
        <p:spPr>
          <a:xfrm>
            <a:off x="4367214" y="4005064"/>
            <a:ext cx="3457575" cy="2160786"/>
          </a:xfrm>
        </p:spPr>
        <p:txBody>
          <a:bodyPr numCol="1" spcCol="1008000"/>
          <a:lstStyle/>
          <a:p>
            <a:pPr lvl="0"/>
            <a:r>
              <a:rPr lang="en-US"/>
              <a:t>Click to edit Master text styles</a:t>
            </a:r>
          </a:p>
        </p:txBody>
      </p:sp>
      <p:sp>
        <p:nvSpPr>
          <p:cNvPr id="14" name="Picture Placeholder 8">
            <a:extLst>
              <a:ext uri="{FF2B5EF4-FFF2-40B4-BE49-F238E27FC236}">
                <a16:creationId xmlns:a16="http://schemas.microsoft.com/office/drawing/2014/main" id="{E95B0FAD-BB16-554A-A06F-70157E830831}"/>
              </a:ext>
            </a:extLst>
          </p:cNvPr>
          <p:cNvSpPr>
            <a:spLocks noGrp="1"/>
          </p:cNvSpPr>
          <p:nvPr>
            <p:ph type="pic" sz="quarter" idx="16"/>
          </p:nvPr>
        </p:nvSpPr>
        <p:spPr>
          <a:xfrm>
            <a:off x="4367214" y="1989138"/>
            <a:ext cx="3457575" cy="1871662"/>
          </a:xfrm>
          <a:solidFill>
            <a:schemeClr val="bg2"/>
          </a:solidFill>
        </p:spPr>
        <p:txBody>
          <a:bodyPr/>
          <a:lstStyle/>
          <a:p>
            <a:r>
              <a:rPr lang="en-US"/>
              <a:t>Click icon to add picture</a:t>
            </a:r>
            <a:endParaRPr lang="en-US" dirty="0"/>
          </a:p>
        </p:txBody>
      </p:sp>
      <p:sp>
        <p:nvSpPr>
          <p:cNvPr id="15" name="Text Placeholder 12">
            <a:extLst>
              <a:ext uri="{FF2B5EF4-FFF2-40B4-BE49-F238E27FC236}">
                <a16:creationId xmlns:a16="http://schemas.microsoft.com/office/drawing/2014/main" id="{0A1145F6-C6FE-074B-BD51-D1717B0D13F8}"/>
              </a:ext>
            </a:extLst>
          </p:cNvPr>
          <p:cNvSpPr>
            <a:spLocks noGrp="1"/>
          </p:cNvSpPr>
          <p:nvPr>
            <p:ph type="body" sz="quarter" idx="17"/>
          </p:nvPr>
        </p:nvSpPr>
        <p:spPr>
          <a:xfrm>
            <a:off x="8187546" y="4005064"/>
            <a:ext cx="3457575" cy="2160786"/>
          </a:xfrm>
        </p:spPr>
        <p:txBody>
          <a:bodyPr numCol="1" spcCol="1008000"/>
          <a:lstStyle/>
          <a:p>
            <a:pPr lvl="0"/>
            <a:r>
              <a:rPr lang="en-US"/>
              <a:t>Click to edit Master text styles</a:t>
            </a:r>
          </a:p>
        </p:txBody>
      </p:sp>
      <p:sp>
        <p:nvSpPr>
          <p:cNvPr id="16" name="Picture Placeholder 8">
            <a:extLst>
              <a:ext uri="{FF2B5EF4-FFF2-40B4-BE49-F238E27FC236}">
                <a16:creationId xmlns:a16="http://schemas.microsoft.com/office/drawing/2014/main" id="{CECF6C76-E83A-6647-A6DA-261E62126D51}"/>
              </a:ext>
            </a:extLst>
          </p:cNvPr>
          <p:cNvSpPr>
            <a:spLocks noGrp="1"/>
          </p:cNvSpPr>
          <p:nvPr>
            <p:ph type="pic" sz="quarter" idx="18"/>
          </p:nvPr>
        </p:nvSpPr>
        <p:spPr>
          <a:xfrm>
            <a:off x="8187546" y="1989138"/>
            <a:ext cx="3457575" cy="1871662"/>
          </a:xfrm>
          <a:solidFill>
            <a:schemeClr val="bg2"/>
          </a:solidFill>
        </p:spPr>
        <p:txBody>
          <a:bodyPr/>
          <a:lstStyle/>
          <a:p>
            <a:r>
              <a:rPr lang="en-US"/>
              <a:t>Click icon to add picture</a:t>
            </a:r>
            <a:endParaRPr lang="en-US" dirty="0"/>
          </a:p>
        </p:txBody>
      </p:sp>
      <p:sp>
        <p:nvSpPr>
          <p:cNvPr id="3" name="Tijdelijke aanduiding voor datum 2">
            <a:extLst>
              <a:ext uri="{FF2B5EF4-FFF2-40B4-BE49-F238E27FC236}">
                <a16:creationId xmlns:a16="http://schemas.microsoft.com/office/drawing/2014/main" id="{A14D18CE-64CC-4148-86FC-A2A8C17FC2C8}"/>
              </a:ext>
            </a:extLst>
          </p:cNvPr>
          <p:cNvSpPr>
            <a:spLocks noGrp="1"/>
          </p:cNvSpPr>
          <p:nvPr>
            <p:ph type="dt" sz="half" idx="19"/>
          </p:nvPr>
        </p:nvSpPr>
        <p:spPr/>
        <p:txBody>
          <a:bodyPr/>
          <a:lstStyle/>
          <a:p>
            <a:fld id="{984AA856-B7A1-6847-84DA-9E728C0FAD94}" type="datetime4">
              <a:rPr lang="nl-NL" smtClean="0"/>
              <a:t>4 februari 2024</a:t>
            </a:fld>
            <a:endParaRPr lang="en-US" dirty="0"/>
          </a:p>
        </p:txBody>
      </p:sp>
      <p:sp>
        <p:nvSpPr>
          <p:cNvPr id="5" name="Tijdelijke aanduiding voor voettekst 4">
            <a:extLst>
              <a:ext uri="{FF2B5EF4-FFF2-40B4-BE49-F238E27FC236}">
                <a16:creationId xmlns:a16="http://schemas.microsoft.com/office/drawing/2014/main" id="{386F5F2B-B150-694A-A437-366563BA2658}"/>
              </a:ext>
            </a:extLst>
          </p:cNvPr>
          <p:cNvSpPr>
            <a:spLocks noGrp="1"/>
          </p:cNvSpPr>
          <p:nvPr>
            <p:ph type="ftr" sz="quarter" idx="20"/>
          </p:nvPr>
        </p:nvSpPr>
        <p:spPr/>
        <p:txBody>
          <a:bodyPr/>
          <a:lstStyle/>
          <a:p>
            <a:r>
              <a:rPr lang="en-US" dirty="0"/>
              <a:t>NAAM PRESENTATIE</a:t>
            </a:r>
          </a:p>
        </p:txBody>
      </p:sp>
      <p:sp>
        <p:nvSpPr>
          <p:cNvPr id="6" name="Tijdelijke aanduiding voor dianummer 5">
            <a:extLst>
              <a:ext uri="{FF2B5EF4-FFF2-40B4-BE49-F238E27FC236}">
                <a16:creationId xmlns:a16="http://schemas.microsoft.com/office/drawing/2014/main" id="{4D47797A-8964-5E41-9083-E4334CE3E01D}"/>
              </a:ext>
            </a:extLst>
          </p:cNvPr>
          <p:cNvSpPr>
            <a:spLocks noGrp="1"/>
          </p:cNvSpPr>
          <p:nvPr>
            <p:ph type="sldNum" sz="quarter" idx="21"/>
          </p:nvPr>
        </p:nvSpPr>
        <p:spPr/>
        <p:txBody>
          <a:bodyPr/>
          <a:lstStyle/>
          <a:p>
            <a:fld id="{EC1B0D69-B8A6-8744-9E7E-380CD2AD97F8}" type="slidenum">
              <a:rPr lang="en-US" smtClean="0"/>
              <a:pPr/>
              <a:t>‹#›</a:t>
            </a:fld>
            <a:endParaRPr lang="en-US" dirty="0"/>
          </a:p>
        </p:txBody>
      </p:sp>
    </p:spTree>
    <p:extLst>
      <p:ext uri="{BB962C8B-B14F-4D97-AF65-F5344CB8AC3E}">
        <p14:creationId xmlns:p14="http://schemas.microsoft.com/office/powerpoint/2010/main" val="2622906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ic nam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hasCustomPrompt="1"/>
          </p:nvPr>
        </p:nvSpPr>
        <p:spPr>
          <a:xfrm>
            <a:off x="550865" y="2132858"/>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4" name="Text Placeholder 3">
            <a:extLst>
              <a:ext uri="{FF2B5EF4-FFF2-40B4-BE49-F238E27FC236}">
                <a16:creationId xmlns:a16="http://schemas.microsoft.com/office/drawing/2014/main" id="{F158B727-5328-F243-827D-94A3F6B4B958}"/>
              </a:ext>
            </a:extLst>
          </p:cNvPr>
          <p:cNvSpPr>
            <a:spLocks noGrp="1"/>
          </p:cNvSpPr>
          <p:nvPr>
            <p:ph type="body" sz="quarter" idx="12"/>
          </p:nvPr>
        </p:nvSpPr>
        <p:spPr>
          <a:xfrm>
            <a:off x="550864" y="476250"/>
            <a:ext cx="11090275" cy="360462"/>
          </a:xfrm>
        </p:spPr>
        <p:txBody>
          <a:bodyPr>
            <a:noAutofit/>
          </a:bodyPr>
          <a:lstStyle>
            <a:lvl1pPr>
              <a:defRPr>
                <a:ln>
                  <a:noFill/>
                </a:ln>
                <a:solidFill>
                  <a:schemeClr val="accent1"/>
                </a:solidFill>
              </a:defRPr>
            </a:lvl1pPr>
          </a:lstStyle>
          <a:p>
            <a:pPr lvl="0"/>
            <a:r>
              <a:rPr lang="en-US"/>
              <a:t>Click to edit Master text styles</a:t>
            </a:r>
          </a:p>
        </p:txBody>
      </p:sp>
      <p:sp>
        <p:nvSpPr>
          <p:cNvPr id="11" name="Picture Placeholder 8">
            <a:extLst>
              <a:ext uri="{FF2B5EF4-FFF2-40B4-BE49-F238E27FC236}">
                <a16:creationId xmlns:a16="http://schemas.microsoft.com/office/drawing/2014/main" id="{DCBC2810-32B6-5E45-880F-E06893A138F3}"/>
              </a:ext>
            </a:extLst>
          </p:cNvPr>
          <p:cNvSpPr>
            <a:spLocks noGrp="1"/>
          </p:cNvSpPr>
          <p:nvPr>
            <p:ph type="pic" sz="quarter" idx="14"/>
          </p:nvPr>
        </p:nvSpPr>
        <p:spPr>
          <a:xfrm>
            <a:off x="550865" y="972289"/>
            <a:ext cx="1224657" cy="1152128"/>
          </a:xfrm>
          <a:solidFill>
            <a:schemeClr val="bg2"/>
          </a:solidFill>
        </p:spPr>
        <p:txBody>
          <a:bodyPr/>
          <a:lstStyle/>
          <a:p>
            <a:r>
              <a:rPr lang="en-US"/>
              <a:t>Click icon to add picture</a:t>
            </a:r>
            <a:endParaRPr lang="en-US" dirty="0"/>
          </a:p>
        </p:txBody>
      </p:sp>
      <p:sp>
        <p:nvSpPr>
          <p:cNvPr id="31" name="Text Placeholder 12">
            <a:extLst>
              <a:ext uri="{FF2B5EF4-FFF2-40B4-BE49-F238E27FC236}">
                <a16:creationId xmlns:a16="http://schemas.microsoft.com/office/drawing/2014/main" id="{680F2290-4429-874F-8645-0055DD009229}"/>
              </a:ext>
            </a:extLst>
          </p:cNvPr>
          <p:cNvSpPr>
            <a:spLocks noGrp="1"/>
          </p:cNvSpPr>
          <p:nvPr>
            <p:ph type="body" sz="quarter" idx="18" hasCustomPrompt="1"/>
          </p:nvPr>
        </p:nvSpPr>
        <p:spPr>
          <a:xfrm>
            <a:off x="550865" y="4013505"/>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32" name="Picture Placeholder 8">
            <a:extLst>
              <a:ext uri="{FF2B5EF4-FFF2-40B4-BE49-F238E27FC236}">
                <a16:creationId xmlns:a16="http://schemas.microsoft.com/office/drawing/2014/main" id="{7E20A79F-1E4E-DF4E-8106-94C3493FDA32}"/>
              </a:ext>
            </a:extLst>
          </p:cNvPr>
          <p:cNvSpPr>
            <a:spLocks noGrp="1"/>
          </p:cNvSpPr>
          <p:nvPr>
            <p:ph type="pic" sz="quarter" idx="19"/>
          </p:nvPr>
        </p:nvSpPr>
        <p:spPr>
          <a:xfrm>
            <a:off x="550865" y="2852936"/>
            <a:ext cx="1224657" cy="1152128"/>
          </a:xfrm>
          <a:solidFill>
            <a:schemeClr val="bg2"/>
          </a:solidFill>
        </p:spPr>
        <p:txBody>
          <a:bodyPr/>
          <a:lstStyle/>
          <a:p>
            <a:r>
              <a:rPr lang="en-US"/>
              <a:t>Click icon to add picture</a:t>
            </a:r>
            <a:endParaRPr lang="en-US" dirty="0"/>
          </a:p>
        </p:txBody>
      </p:sp>
      <p:sp>
        <p:nvSpPr>
          <p:cNvPr id="33" name="Text Placeholder 12">
            <a:extLst>
              <a:ext uri="{FF2B5EF4-FFF2-40B4-BE49-F238E27FC236}">
                <a16:creationId xmlns:a16="http://schemas.microsoft.com/office/drawing/2014/main" id="{6F816FA7-E8EC-A140-9E37-0199B0B23460}"/>
              </a:ext>
            </a:extLst>
          </p:cNvPr>
          <p:cNvSpPr>
            <a:spLocks noGrp="1"/>
          </p:cNvSpPr>
          <p:nvPr>
            <p:ph type="body" sz="quarter" idx="20" hasCustomPrompt="1"/>
          </p:nvPr>
        </p:nvSpPr>
        <p:spPr>
          <a:xfrm>
            <a:off x="550865" y="5950793"/>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34" name="Picture Placeholder 8">
            <a:extLst>
              <a:ext uri="{FF2B5EF4-FFF2-40B4-BE49-F238E27FC236}">
                <a16:creationId xmlns:a16="http://schemas.microsoft.com/office/drawing/2014/main" id="{C92B63FB-DA0F-BB48-99CB-BE1F09978F2D}"/>
              </a:ext>
            </a:extLst>
          </p:cNvPr>
          <p:cNvSpPr>
            <a:spLocks noGrp="1"/>
          </p:cNvSpPr>
          <p:nvPr>
            <p:ph type="pic" sz="quarter" idx="21"/>
          </p:nvPr>
        </p:nvSpPr>
        <p:spPr>
          <a:xfrm>
            <a:off x="550865" y="4790224"/>
            <a:ext cx="1224657" cy="1152128"/>
          </a:xfrm>
          <a:solidFill>
            <a:schemeClr val="bg2"/>
          </a:solidFill>
        </p:spPr>
        <p:txBody>
          <a:bodyPr/>
          <a:lstStyle/>
          <a:p>
            <a:r>
              <a:rPr lang="en-US"/>
              <a:t>Click icon to add picture</a:t>
            </a:r>
            <a:endParaRPr lang="en-US" dirty="0"/>
          </a:p>
        </p:txBody>
      </p:sp>
      <p:sp>
        <p:nvSpPr>
          <p:cNvPr id="60" name="Text Placeholder 12">
            <a:extLst>
              <a:ext uri="{FF2B5EF4-FFF2-40B4-BE49-F238E27FC236}">
                <a16:creationId xmlns:a16="http://schemas.microsoft.com/office/drawing/2014/main" id="{1DC8CD9B-FBC9-A743-9AC7-E857423B728D}"/>
              </a:ext>
            </a:extLst>
          </p:cNvPr>
          <p:cNvSpPr>
            <a:spLocks noGrp="1"/>
          </p:cNvSpPr>
          <p:nvPr>
            <p:ph type="body" sz="quarter" idx="22" hasCustomPrompt="1"/>
          </p:nvPr>
        </p:nvSpPr>
        <p:spPr>
          <a:xfrm>
            <a:off x="1956461" y="2132858"/>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1" name="Picture Placeholder 8">
            <a:extLst>
              <a:ext uri="{FF2B5EF4-FFF2-40B4-BE49-F238E27FC236}">
                <a16:creationId xmlns:a16="http://schemas.microsoft.com/office/drawing/2014/main" id="{C711A17C-EBA8-CD4E-BFF4-FA032CDBDEF6}"/>
              </a:ext>
            </a:extLst>
          </p:cNvPr>
          <p:cNvSpPr>
            <a:spLocks noGrp="1"/>
          </p:cNvSpPr>
          <p:nvPr>
            <p:ph type="pic" sz="quarter" idx="23"/>
          </p:nvPr>
        </p:nvSpPr>
        <p:spPr>
          <a:xfrm>
            <a:off x="1956461" y="972289"/>
            <a:ext cx="1224657" cy="1152128"/>
          </a:xfrm>
          <a:solidFill>
            <a:schemeClr val="bg2"/>
          </a:solidFill>
        </p:spPr>
        <p:txBody>
          <a:bodyPr/>
          <a:lstStyle/>
          <a:p>
            <a:r>
              <a:rPr lang="en-US"/>
              <a:t>Click icon to add picture</a:t>
            </a:r>
            <a:endParaRPr lang="en-US" dirty="0"/>
          </a:p>
        </p:txBody>
      </p:sp>
      <p:sp>
        <p:nvSpPr>
          <p:cNvPr id="62" name="Text Placeholder 12">
            <a:extLst>
              <a:ext uri="{FF2B5EF4-FFF2-40B4-BE49-F238E27FC236}">
                <a16:creationId xmlns:a16="http://schemas.microsoft.com/office/drawing/2014/main" id="{F26CB6DD-98B0-4245-B0C4-2B6E92E7A142}"/>
              </a:ext>
            </a:extLst>
          </p:cNvPr>
          <p:cNvSpPr>
            <a:spLocks noGrp="1"/>
          </p:cNvSpPr>
          <p:nvPr>
            <p:ph type="body" sz="quarter" idx="24" hasCustomPrompt="1"/>
          </p:nvPr>
        </p:nvSpPr>
        <p:spPr>
          <a:xfrm>
            <a:off x="1956461" y="4013505"/>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3" name="Picture Placeholder 8">
            <a:extLst>
              <a:ext uri="{FF2B5EF4-FFF2-40B4-BE49-F238E27FC236}">
                <a16:creationId xmlns:a16="http://schemas.microsoft.com/office/drawing/2014/main" id="{1BCD8AAC-F130-9941-994A-0B38796B3013}"/>
              </a:ext>
            </a:extLst>
          </p:cNvPr>
          <p:cNvSpPr>
            <a:spLocks noGrp="1"/>
          </p:cNvSpPr>
          <p:nvPr>
            <p:ph type="pic" sz="quarter" idx="25"/>
          </p:nvPr>
        </p:nvSpPr>
        <p:spPr>
          <a:xfrm>
            <a:off x="1956461" y="2852936"/>
            <a:ext cx="1224657" cy="1152128"/>
          </a:xfrm>
          <a:solidFill>
            <a:schemeClr val="bg2"/>
          </a:solidFill>
        </p:spPr>
        <p:txBody>
          <a:bodyPr/>
          <a:lstStyle/>
          <a:p>
            <a:r>
              <a:rPr lang="en-US"/>
              <a:t>Click icon to add picture</a:t>
            </a:r>
            <a:endParaRPr lang="en-US" dirty="0"/>
          </a:p>
        </p:txBody>
      </p:sp>
      <p:sp>
        <p:nvSpPr>
          <p:cNvPr id="64" name="Text Placeholder 12">
            <a:extLst>
              <a:ext uri="{FF2B5EF4-FFF2-40B4-BE49-F238E27FC236}">
                <a16:creationId xmlns:a16="http://schemas.microsoft.com/office/drawing/2014/main" id="{F9CF4064-F077-0D40-959C-FF7D687EF420}"/>
              </a:ext>
            </a:extLst>
          </p:cNvPr>
          <p:cNvSpPr>
            <a:spLocks noGrp="1"/>
          </p:cNvSpPr>
          <p:nvPr>
            <p:ph type="body" sz="quarter" idx="26" hasCustomPrompt="1"/>
          </p:nvPr>
        </p:nvSpPr>
        <p:spPr>
          <a:xfrm>
            <a:off x="1956461" y="5950793"/>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5" name="Picture Placeholder 8">
            <a:extLst>
              <a:ext uri="{FF2B5EF4-FFF2-40B4-BE49-F238E27FC236}">
                <a16:creationId xmlns:a16="http://schemas.microsoft.com/office/drawing/2014/main" id="{CB955200-0651-C74C-AEEC-82DA3FF0BB64}"/>
              </a:ext>
            </a:extLst>
          </p:cNvPr>
          <p:cNvSpPr>
            <a:spLocks noGrp="1"/>
          </p:cNvSpPr>
          <p:nvPr>
            <p:ph type="pic" sz="quarter" idx="27"/>
          </p:nvPr>
        </p:nvSpPr>
        <p:spPr>
          <a:xfrm>
            <a:off x="1956461" y="4790224"/>
            <a:ext cx="1224657" cy="1152128"/>
          </a:xfrm>
          <a:solidFill>
            <a:schemeClr val="bg2"/>
          </a:solidFill>
        </p:spPr>
        <p:txBody>
          <a:bodyPr/>
          <a:lstStyle/>
          <a:p>
            <a:r>
              <a:rPr lang="en-US"/>
              <a:t>Click icon to add picture</a:t>
            </a:r>
            <a:endParaRPr lang="en-US" dirty="0"/>
          </a:p>
        </p:txBody>
      </p:sp>
      <p:sp>
        <p:nvSpPr>
          <p:cNvPr id="66" name="Text Placeholder 12">
            <a:extLst>
              <a:ext uri="{FF2B5EF4-FFF2-40B4-BE49-F238E27FC236}">
                <a16:creationId xmlns:a16="http://schemas.microsoft.com/office/drawing/2014/main" id="{8756267B-A79F-E744-9959-427A7D942822}"/>
              </a:ext>
            </a:extLst>
          </p:cNvPr>
          <p:cNvSpPr>
            <a:spLocks noGrp="1"/>
          </p:cNvSpPr>
          <p:nvPr>
            <p:ph type="body" sz="quarter" idx="28" hasCustomPrompt="1"/>
          </p:nvPr>
        </p:nvSpPr>
        <p:spPr>
          <a:xfrm>
            <a:off x="3362057" y="2132858"/>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7" name="Picture Placeholder 8">
            <a:extLst>
              <a:ext uri="{FF2B5EF4-FFF2-40B4-BE49-F238E27FC236}">
                <a16:creationId xmlns:a16="http://schemas.microsoft.com/office/drawing/2014/main" id="{AB214375-39A5-A04C-A353-56F3FB5634EF}"/>
              </a:ext>
            </a:extLst>
          </p:cNvPr>
          <p:cNvSpPr>
            <a:spLocks noGrp="1"/>
          </p:cNvSpPr>
          <p:nvPr>
            <p:ph type="pic" sz="quarter" idx="29"/>
          </p:nvPr>
        </p:nvSpPr>
        <p:spPr>
          <a:xfrm>
            <a:off x="3362057" y="972289"/>
            <a:ext cx="1224657" cy="1152128"/>
          </a:xfrm>
          <a:solidFill>
            <a:schemeClr val="bg2"/>
          </a:solidFill>
        </p:spPr>
        <p:txBody>
          <a:bodyPr/>
          <a:lstStyle/>
          <a:p>
            <a:r>
              <a:rPr lang="en-US"/>
              <a:t>Click icon to add picture</a:t>
            </a:r>
            <a:endParaRPr lang="en-US" dirty="0"/>
          </a:p>
        </p:txBody>
      </p:sp>
      <p:sp>
        <p:nvSpPr>
          <p:cNvPr id="68" name="Text Placeholder 12">
            <a:extLst>
              <a:ext uri="{FF2B5EF4-FFF2-40B4-BE49-F238E27FC236}">
                <a16:creationId xmlns:a16="http://schemas.microsoft.com/office/drawing/2014/main" id="{F971FDCB-BC91-F146-98E5-57CF54135C71}"/>
              </a:ext>
            </a:extLst>
          </p:cNvPr>
          <p:cNvSpPr>
            <a:spLocks noGrp="1"/>
          </p:cNvSpPr>
          <p:nvPr>
            <p:ph type="body" sz="quarter" idx="30" hasCustomPrompt="1"/>
          </p:nvPr>
        </p:nvSpPr>
        <p:spPr>
          <a:xfrm>
            <a:off x="3362057" y="4013505"/>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9" name="Picture Placeholder 8">
            <a:extLst>
              <a:ext uri="{FF2B5EF4-FFF2-40B4-BE49-F238E27FC236}">
                <a16:creationId xmlns:a16="http://schemas.microsoft.com/office/drawing/2014/main" id="{574F9D68-D350-7E4F-90EA-2807CE24F91B}"/>
              </a:ext>
            </a:extLst>
          </p:cNvPr>
          <p:cNvSpPr>
            <a:spLocks noGrp="1"/>
          </p:cNvSpPr>
          <p:nvPr>
            <p:ph type="pic" sz="quarter" idx="31"/>
          </p:nvPr>
        </p:nvSpPr>
        <p:spPr>
          <a:xfrm>
            <a:off x="3362057" y="2852936"/>
            <a:ext cx="1224657" cy="1152128"/>
          </a:xfrm>
          <a:solidFill>
            <a:schemeClr val="bg2"/>
          </a:solidFill>
        </p:spPr>
        <p:txBody>
          <a:bodyPr/>
          <a:lstStyle/>
          <a:p>
            <a:r>
              <a:rPr lang="en-US"/>
              <a:t>Click icon to add picture</a:t>
            </a:r>
            <a:endParaRPr lang="en-US" dirty="0"/>
          </a:p>
        </p:txBody>
      </p:sp>
      <p:sp>
        <p:nvSpPr>
          <p:cNvPr id="70" name="Text Placeholder 12">
            <a:extLst>
              <a:ext uri="{FF2B5EF4-FFF2-40B4-BE49-F238E27FC236}">
                <a16:creationId xmlns:a16="http://schemas.microsoft.com/office/drawing/2014/main" id="{161D954B-029D-4446-BB28-9C9DC930D5F7}"/>
              </a:ext>
            </a:extLst>
          </p:cNvPr>
          <p:cNvSpPr>
            <a:spLocks noGrp="1"/>
          </p:cNvSpPr>
          <p:nvPr>
            <p:ph type="body" sz="quarter" idx="32" hasCustomPrompt="1"/>
          </p:nvPr>
        </p:nvSpPr>
        <p:spPr>
          <a:xfrm>
            <a:off x="3362057" y="5950793"/>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1" name="Picture Placeholder 8">
            <a:extLst>
              <a:ext uri="{FF2B5EF4-FFF2-40B4-BE49-F238E27FC236}">
                <a16:creationId xmlns:a16="http://schemas.microsoft.com/office/drawing/2014/main" id="{62845A80-D3AC-E049-B40E-CA9C5E1D75EF}"/>
              </a:ext>
            </a:extLst>
          </p:cNvPr>
          <p:cNvSpPr>
            <a:spLocks noGrp="1"/>
          </p:cNvSpPr>
          <p:nvPr>
            <p:ph type="pic" sz="quarter" idx="33"/>
          </p:nvPr>
        </p:nvSpPr>
        <p:spPr>
          <a:xfrm>
            <a:off x="3362057" y="4790224"/>
            <a:ext cx="1224657" cy="1152128"/>
          </a:xfrm>
          <a:solidFill>
            <a:schemeClr val="bg2"/>
          </a:solidFill>
        </p:spPr>
        <p:txBody>
          <a:bodyPr/>
          <a:lstStyle/>
          <a:p>
            <a:r>
              <a:rPr lang="en-US"/>
              <a:t>Click icon to add picture</a:t>
            </a:r>
            <a:endParaRPr lang="en-US" dirty="0"/>
          </a:p>
        </p:txBody>
      </p:sp>
      <p:sp>
        <p:nvSpPr>
          <p:cNvPr id="72" name="Text Placeholder 12">
            <a:extLst>
              <a:ext uri="{FF2B5EF4-FFF2-40B4-BE49-F238E27FC236}">
                <a16:creationId xmlns:a16="http://schemas.microsoft.com/office/drawing/2014/main" id="{488E60BF-F93C-9541-9710-7C1A80851822}"/>
              </a:ext>
            </a:extLst>
          </p:cNvPr>
          <p:cNvSpPr>
            <a:spLocks noGrp="1"/>
          </p:cNvSpPr>
          <p:nvPr>
            <p:ph type="body" sz="quarter" idx="34" hasCustomPrompt="1"/>
          </p:nvPr>
        </p:nvSpPr>
        <p:spPr>
          <a:xfrm>
            <a:off x="4767653" y="2132858"/>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3" name="Picture Placeholder 8">
            <a:extLst>
              <a:ext uri="{FF2B5EF4-FFF2-40B4-BE49-F238E27FC236}">
                <a16:creationId xmlns:a16="http://schemas.microsoft.com/office/drawing/2014/main" id="{FEEEAC87-2ED9-2E4D-86DF-9ECBAE188C60}"/>
              </a:ext>
            </a:extLst>
          </p:cNvPr>
          <p:cNvSpPr>
            <a:spLocks noGrp="1"/>
          </p:cNvSpPr>
          <p:nvPr>
            <p:ph type="pic" sz="quarter" idx="35"/>
          </p:nvPr>
        </p:nvSpPr>
        <p:spPr>
          <a:xfrm>
            <a:off x="4767653" y="972289"/>
            <a:ext cx="1224657" cy="1152128"/>
          </a:xfrm>
          <a:solidFill>
            <a:schemeClr val="bg2"/>
          </a:solidFill>
        </p:spPr>
        <p:txBody>
          <a:bodyPr/>
          <a:lstStyle/>
          <a:p>
            <a:r>
              <a:rPr lang="en-US"/>
              <a:t>Click icon to add picture</a:t>
            </a:r>
            <a:endParaRPr lang="en-US" dirty="0"/>
          </a:p>
        </p:txBody>
      </p:sp>
      <p:sp>
        <p:nvSpPr>
          <p:cNvPr id="74" name="Text Placeholder 12">
            <a:extLst>
              <a:ext uri="{FF2B5EF4-FFF2-40B4-BE49-F238E27FC236}">
                <a16:creationId xmlns:a16="http://schemas.microsoft.com/office/drawing/2014/main" id="{F9FC3E3A-578A-F947-A373-E3F30C72C6CE}"/>
              </a:ext>
            </a:extLst>
          </p:cNvPr>
          <p:cNvSpPr>
            <a:spLocks noGrp="1"/>
          </p:cNvSpPr>
          <p:nvPr>
            <p:ph type="body" sz="quarter" idx="36" hasCustomPrompt="1"/>
          </p:nvPr>
        </p:nvSpPr>
        <p:spPr>
          <a:xfrm>
            <a:off x="4767653" y="4013505"/>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5" name="Picture Placeholder 8">
            <a:extLst>
              <a:ext uri="{FF2B5EF4-FFF2-40B4-BE49-F238E27FC236}">
                <a16:creationId xmlns:a16="http://schemas.microsoft.com/office/drawing/2014/main" id="{2AFA8EDE-CE13-B945-B4F6-56E3F889B8ED}"/>
              </a:ext>
            </a:extLst>
          </p:cNvPr>
          <p:cNvSpPr>
            <a:spLocks noGrp="1"/>
          </p:cNvSpPr>
          <p:nvPr>
            <p:ph type="pic" sz="quarter" idx="37"/>
          </p:nvPr>
        </p:nvSpPr>
        <p:spPr>
          <a:xfrm>
            <a:off x="4767653" y="2852936"/>
            <a:ext cx="1224657" cy="1152128"/>
          </a:xfrm>
          <a:solidFill>
            <a:schemeClr val="bg2"/>
          </a:solidFill>
        </p:spPr>
        <p:txBody>
          <a:bodyPr/>
          <a:lstStyle/>
          <a:p>
            <a:r>
              <a:rPr lang="en-US"/>
              <a:t>Click icon to add picture</a:t>
            </a:r>
            <a:endParaRPr lang="en-US" dirty="0"/>
          </a:p>
        </p:txBody>
      </p:sp>
      <p:sp>
        <p:nvSpPr>
          <p:cNvPr id="76" name="Text Placeholder 12">
            <a:extLst>
              <a:ext uri="{FF2B5EF4-FFF2-40B4-BE49-F238E27FC236}">
                <a16:creationId xmlns:a16="http://schemas.microsoft.com/office/drawing/2014/main" id="{C8F525B0-A7A0-B64A-B445-277D45D8E7B1}"/>
              </a:ext>
            </a:extLst>
          </p:cNvPr>
          <p:cNvSpPr>
            <a:spLocks noGrp="1"/>
          </p:cNvSpPr>
          <p:nvPr>
            <p:ph type="body" sz="quarter" idx="38" hasCustomPrompt="1"/>
          </p:nvPr>
        </p:nvSpPr>
        <p:spPr>
          <a:xfrm>
            <a:off x="4767653" y="5950793"/>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7" name="Picture Placeholder 8">
            <a:extLst>
              <a:ext uri="{FF2B5EF4-FFF2-40B4-BE49-F238E27FC236}">
                <a16:creationId xmlns:a16="http://schemas.microsoft.com/office/drawing/2014/main" id="{FD4B3624-2890-8C4D-8939-46E957AC6B43}"/>
              </a:ext>
            </a:extLst>
          </p:cNvPr>
          <p:cNvSpPr>
            <a:spLocks noGrp="1"/>
          </p:cNvSpPr>
          <p:nvPr>
            <p:ph type="pic" sz="quarter" idx="39"/>
          </p:nvPr>
        </p:nvSpPr>
        <p:spPr>
          <a:xfrm>
            <a:off x="4767653" y="4790224"/>
            <a:ext cx="1224657" cy="1152128"/>
          </a:xfrm>
          <a:solidFill>
            <a:schemeClr val="bg2"/>
          </a:solidFill>
        </p:spPr>
        <p:txBody>
          <a:bodyPr/>
          <a:lstStyle/>
          <a:p>
            <a:r>
              <a:rPr lang="en-US"/>
              <a:t>Click icon to add picture</a:t>
            </a:r>
            <a:endParaRPr lang="en-US" dirty="0"/>
          </a:p>
        </p:txBody>
      </p:sp>
      <p:sp>
        <p:nvSpPr>
          <p:cNvPr id="78" name="Text Placeholder 12">
            <a:extLst>
              <a:ext uri="{FF2B5EF4-FFF2-40B4-BE49-F238E27FC236}">
                <a16:creationId xmlns:a16="http://schemas.microsoft.com/office/drawing/2014/main" id="{6D214E2A-8CA9-714B-AB6D-F9ABD0B579E7}"/>
              </a:ext>
            </a:extLst>
          </p:cNvPr>
          <p:cNvSpPr>
            <a:spLocks noGrp="1"/>
          </p:cNvSpPr>
          <p:nvPr>
            <p:ph type="body" sz="quarter" idx="40" hasCustomPrompt="1"/>
          </p:nvPr>
        </p:nvSpPr>
        <p:spPr>
          <a:xfrm>
            <a:off x="6199696" y="2132858"/>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9" name="Picture Placeholder 8">
            <a:extLst>
              <a:ext uri="{FF2B5EF4-FFF2-40B4-BE49-F238E27FC236}">
                <a16:creationId xmlns:a16="http://schemas.microsoft.com/office/drawing/2014/main" id="{D6B955F2-4FB9-B14E-AD8D-4B8FBE6BAB1A}"/>
              </a:ext>
            </a:extLst>
          </p:cNvPr>
          <p:cNvSpPr>
            <a:spLocks noGrp="1"/>
          </p:cNvSpPr>
          <p:nvPr>
            <p:ph type="pic" sz="quarter" idx="41"/>
          </p:nvPr>
        </p:nvSpPr>
        <p:spPr>
          <a:xfrm>
            <a:off x="6199696" y="972289"/>
            <a:ext cx="1224657" cy="1152128"/>
          </a:xfrm>
          <a:solidFill>
            <a:schemeClr val="bg2"/>
          </a:solidFill>
        </p:spPr>
        <p:txBody>
          <a:bodyPr/>
          <a:lstStyle/>
          <a:p>
            <a:r>
              <a:rPr lang="en-US"/>
              <a:t>Click icon to add picture</a:t>
            </a:r>
            <a:endParaRPr lang="en-US" dirty="0"/>
          </a:p>
        </p:txBody>
      </p:sp>
      <p:sp>
        <p:nvSpPr>
          <p:cNvPr id="80" name="Text Placeholder 12">
            <a:extLst>
              <a:ext uri="{FF2B5EF4-FFF2-40B4-BE49-F238E27FC236}">
                <a16:creationId xmlns:a16="http://schemas.microsoft.com/office/drawing/2014/main" id="{E7596CF5-6C02-8340-A408-112A5B58EB24}"/>
              </a:ext>
            </a:extLst>
          </p:cNvPr>
          <p:cNvSpPr>
            <a:spLocks noGrp="1"/>
          </p:cNvSpPr>
          <p:nvPr>
            <p:ph type="body" sz="quarter" idx="42" hasCustomPrompt="1"/>
          </p:nvPr>
        </p:nvSpPr>
        <p:spPr>
          <a:xfrm>
            <a:off x="6199696" y="4013505"/>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1" name="Picture Placeholder 8">
            <a:extLst>
              <a:ext uri="{FF2B5EF4-FFF2-40B4-BE49-F238E27FC236}">
                <a16:creationId xmlns:a16="http://schemas.microsoft.com/office/drawing/2014/main" id="{55DBFE82-123F-FE44-AC7A-88E06FF85B37}"/>
              </a:ext>
            </a:extLst>
          </p:cNvPr>
          <p:cNvSpPr>
            <a:spLocks noGrp="1"/>
          </p:cNvSpPr>
          <p:nvPr>
            <p:ph type="pic" sz="quarter" idx="43"/>
          </p:nvPr>
        </p:nvSpPr>
        <p:spPr>
          <a:xfrm>
            <a:off x="6199696" y="2852936"/>
            <a:ext cx="1224657" cy="1152128"/>
          </a:xfrm>
          <a:solidFill>
            <a:schemeClr val="bg2"/>
          </a:solidFill>
        </p:spPr>
        <p:txBody>
          <a:bodyPr/>
          <a:lstStyle/>
          <a:p>
            <a:r>
              <a:rPr lang="en-US"/>
              <a:t>Click icon to add picture</a:t>
            </a:r>
            <a:endParaRPr lang="en-US" dirty="0"/>
          </a:p>
        </p:txBody>
      </p:sp>
      <p:sp>
        <p:nvSpPr>
          <p:cNvPr id="82" name="Text Placeholder 12">
            <a:extLst>
              <a:ext uri="{FF2B5EF4-FFF2-40B4-BE49-F238E27FC236}">
                <a16:creationId xmlns:a16="http://schemas.microsoft.com/office/drawing/2014/main" id="{F1840D82-F560-F347-9BCB-C815B1236B93}"/>
              </a:ext>
            </a:extLst>
          </p:cNvPr>
          <p:cNvSpPr>
            <a:spLocks noGrp="1"/>
          </p:cNvSpPr>
          <p:nvPr>
            <p:ph type="body" sz="quarter" idx="44" hasCustomPrompt="1"/>
          </p:nvPr>
        </p:nvSpPr>
        <p:spPr>
          <a:xfrm>
            <a:off x="6199696" y="5950793"/>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3" name="Picture Placeholder 8">
            <a:extLst>
              <a:ext uri="{FF2B5EF4-FFF2-40B4-BE49-F238E27FC236}">
                <a16:creationId xmlns:a16="http://schemas.microsoft.com/office/drawing/2014/main" id="{D1250F34-D376-2949-9C33-28D532F3E108}"/>
              </a:ext>
            </a:extLst>
          </p:cNvPr>
          <p:cNvSpPr>
            <a:spLocks noGrp="1"/>
          </p:cNvSpPr>
          <p:nvPr>
            <p:ph type="pic" sz="quarter" idx="45"/>
          </p:nvPr>
        </p:nvSpPr>
        <p:spPr>
          <a:xfrm>
            <a:off x="6199696" y="4790224"/>
            <a:ext cx="1224657" cy="1152128"/>
          </a:xfrm>
          <a:solidFill>
            <a:schemeClr val="bg2"/>
          </a:solidFill>
        </p:spPr>
        <p:txBody>
          <a:bodyPr/>
          <a:lstStyle/>
          <a:p>
            <a:r>
              <a:rPr lang="en-US"/>
              <a:t>Click icon to add picture</a:t>
            </a:r>
            <a:endParaRPr lang="en-US" dirty="0"/>
          </a:p>
        </p:txBody>
      </p:sp>
      <p:sp>
        <p:nvSpPr>
          <p:cNvPr id="84" name="Text Placeholder 12">
            <a:extLst>
              <a:ext uri="{FF2B5EF4-FFF2-40B4-BE49-F238E27FC236}">
                <a16:creationId xmlns:a16="http://schemas.microsoft.com/office/drawing/2014/main" id="{2E652576-CB32-664B-8A88-A60620C98325}"/>
              </a:ext>
            </a:extLst>
          </p:cNvPr>
          <p:cNvSpPr>
            <a:spLocks noGrp="1"/>
          </p:cNvSpPr>
          <p:nvPr>
            <p:ph type="body" sz="quarter" idx="46" hasCustomPrompt="1"/>
          </p:nvPr>
        </p:nvSpPr>
        <p:spPr>
          <a:xfrm>
            <a:off x="7602594" y="2132858"/>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5" name="Picture Placeholder 8">
            <a:extLst>
              <a:ext uri="{FF2B5EF4-FFF2-40B4-BE49-F238E27FC236}">
                <a16:creationId xmlns:a16="http://schemas.microsoft.com/office/drawing/2014/main" id="{E4166B57-4E09-FA40-A5F3-9ED3F40F3DB4}"/>
              </a:ext>
            </a:extLst>
          </p:cNvPr>
          <p:cNvSpPr>
            <a:spLocks noGrp="1"/>
          </p:cNvSpPr>
          <p:nvPr>
            <p:ph type="pic" sz="quarter" idx="47"/>
          </p:nvPr>
        </p:nvSpPr>
        <p:spPr>
          <a:xfrm>
            <a:off x="7602594" y="972289"/>
            <a:ext cx="1224657" cy="1152128"/>
          </a:xfrm>
          <a:solidFill>
            <a:schemeClr val="bg2"/>
          </a:solidFill>
        </p:spPr>
        <p:txBody>
          <a:bodyPr/>
          <a:lstStyle/>
          <a:p>
            <a:r>
              <a:rPr lang="en-US"/>
              <a:t>Click icon to add picture</a:t>
            </a:r>
            <a:endParaRPr lang="en-US" dirty="0"/>
          </a:p>
        </p:txBody>
      </p:sp>
      <p:sp>
        <p:nvSpPr>
          <p:cNvPr id="86" name="Text Placeholder 12">
            <a:extLst>
              <a:ext uri="{FF2B5EF4-FFF2-40B4-BE49-F238E27FC236}">
                <a16:creationId xmlns:a16="http://schemas.microsoft.com/office/drawing/2014/main" id="{3A39CC8F-58E9-314A-A2E3-DD3D6A5B4E94}"/>
              </a:ext>
            </a:extLst>
          </p:cNvPr>
          <p:cNvSpPr>
            <a:spLocks noGrp="1"/>
          </p:cNvSpPr>
          <p:nvPr>
            <p:ph type="body" sz="quarter" idx="48" hasCustomPrompt="1"/>
          </p:nvPr>
        </p:nvSpPr>
        <p:spPr>
          <a:xfrm>
            <a:off x="7602594" y="4013505"/>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7" name="Picture Placeholder 8">
            <a:extLst>
              <a:ext uri="{FF2B5EF4-FFF2-40B4-BE49-F238E27FC236}">
                <a16:creationId xmlns:a16="http://schemas.microsoft.com/office/drawing/2014/main" id="{592C16BF-9FD2-B648-A817-307F47E2DDEF}"/>
              </a:ext>
            </a:extLst>
          </p:cNvPr>
          <p:cNvSpPr>
            <a:spLocks noGrp="1"/>
          </p:cNvSpPr>
          <p:nvPr>
            <p:ph type="pic" sz="quarter" idx="49"/>
          </p:nvPr>
        </p:nvSpPr>
        <p:spPr>
          <a:xfrm>
            <a:off x="7602594" y="2852936"/>
            <a:ext cx="1224657" cy="1152128"/>
          </a:xfrm>
          <a:solidFill>
            <a:schemeClr val="bg2"/>
          </a:solidFill>
        </p:spPr>
        <p:txBody>
          <a:bodyPr/>
          <a:lstStyle/>
          <a:p>
            <a:r>
              <a:rPr lang="en-US"/>
              <a:t>Click icon to add picture</a:t>
            </a:r>
            <a:endParaRPr lang="en-US" dirty="0"/>
          </a:p>
        </p:txBody>
      </p:sp>
      <p:sp>
        <p:nvSpPr>
          <p:cNvPr id="88" name="Text Placeholder 12">
            <a:extLst>
              <a:ext uri="{FF2B5EF4-FFF2-40B4-BE49-F238E27FC236}">
                <a16:creationId xmlns:a16="http://schemas.microsoft.com/office/drawing/2014/main" id="{3AF328B4-E333-1042-BF20-5C692BE2DED5}"/>
              </a:ext>
            </a:extLst>
          </p:cNvPr>
          <p:cNvSpPr>
            <a:spLocks noGrp="1"/>
          </p:cNvSpPr>
          <p:nvPr>
            <p:ph type="body" sz="quarter" idx="50" hasCustomPrompt="1"/>
          </p:nvPr>
        </p:nvSpPr>
        <p:spPr>
          <a:xfrm>
            <a:off x="7602594" y="5950793"/>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9" name="Picture Placeholder 8">
            <a:extLst>
              <a:ext uri="{FF2B5EF4-FFF2-40B4-BE49-F238E27FC236}">
                <a16:creationId xmlns:a16="http://schemas.microsoft.com/office/drawing/2014/main" id="{FE1C45B4-BC2A-0848-85DF-93BB57E800FF}"/>
              </a:ext>
            </a:extLst>
          </p:cNvPr>
          <p:cNvSpPr>
            <a:spLocks noGrp="1"/>
          </p:cNvSpPr>
          <p:nvPr>
            <p:ph type="pic" sz="quarter" idx="51"/>
          </p:nvPr>
        </p:nvSpPr>
        <p:spPr>
          <a:xfrm>
            <a:off x="7602594" y="4790224"/>
            <a:ext cx="1224657" cy="1152128"/>
          </a:xfrm>
          <a:solidFill>
            <a:schemeClr val="bg2"/>
          </a:solidFill>
        </p:spPr>
        <p:txBody>
          <a:bodyPr/>
          <a:lstStyle/>
          <a:p>
            <a:r>
              <a:rPr lang="en-US"/>
              <a:t>Click icon to add picture</a:t>
            </a:r>
            <a:endParaRPr lang="en-US" dirty="0"/>
          </a:p>
        </p:txBody>
      </p:sp>
      <p:sp>
        <p:nvSpPr>
          <p:cNvPr id="90" name="Text Placeholder 12">
            <a:extLst>
              <a:ext uri="{FF2B5EF4-FFF2-40B4-BE49-F238E27FC236}">
                <a16:creationId xmlns:a16="http://schemas.microsoft.com/office/drawing/2014/main" id="{BEF39294-F373-1442-A52B-90B650333EF5}"/>
              </a:ext>
            </a:extLst>
          </p:cNvPr>
          <p:cNvSpPr>
            <a:spLocks noGrp="1"/>
          </p:cNvSpPr>
          <p:nvPr>
            <p:ph type="body" sz="quarter" idx="52" hasCustomPrompt="1"/>
          </p:nvPr>
        </p:nvSpPr>
        <p:spPr>
          <a:xfrm>
            <a:off x="9012941" y="2132858"/>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1" name="Picture Placeholder 8">
            <a:extLst>
              <a:ext uri="{FF2B5EF4-FFF2-40B4-BE49-F238E27FC236}">
                <a16:creationId xmlns:a16="http://schemas.microsoft.com/office/drawing/2014/main" id="{F1BFB789-5B32-2142-86DB-1BD9132002E7}"/>
              </a:ext>
            </a:extLst>
          </p:cNvPr>
          <p:cNvSpPr>
            <a:spLocks noGrp="1"/>
          </p:cNvSpPr>
          <p:nvPr>
            <p:ph type="pic" sz="quarter" idx="53"/>
          </p:nvPr>
        </p:nvSpPr>
        <p:spPr>
          <a:xfrm>
            <a:off x="9012941" y="972289"/>
            <a:ext cx="1224657" cy="1152128"/>
          </a:xfrm>
          <a:solidFill>
            <a:schemeClr val="bg2"/>
          </a:solidFill>
        </p:spPr>
        <p:txBody>
          <a:bodyPr/>
          <a:lstStyle/>
          <a:p>
            <a:r>
              <a:rPr lang="en-US"/>
              <a:t>Click icon to add picture</a:t>
            </a:r>
            <a:endParaRPr lang="en-US" dirty="0"/>
          </a:p>
        </p:txBody>
      </p:sp>
      <p:sp>
        <p:nvSpPr>
          <p:cNvPr id="92" name="Text Placeholder 12">
            <a:extLst>
              <a:ext uri="{FF2B5EF4-FFF2-40B4-BE49-F238E27FC236}">
                <a16:creationId xmlns:a16="http://schemas.microsoft.com/office/drawing/2014/main" id="{675A9E3C-585C-B248-896C-1414E40E7A73}"/>
              </a:ext>
            </a:extLst>
          </p:cNvPr>
          <p:cNvSpPr>
            <a:spLocks noGrp="1"/>
          </p:cNvSpPr>
          <p:nvPr>
            <p:ph type="body" sz="quarter" idx="54" hasCustomPrompt="1"/>
          </p:nvPr>
        </p:nvSpPr>
        <p:spPr>
          <a:xfrm>
            <a:off x="9012941" y="4013505"/>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3" name="Picture Placeholder 8">
            <a:extLst>
              <a:ext uri="{FF2B5EF4-FFF2-40B4-BE49-F238E27FC236}">
                <a16:creationId xmlns:a16="http://schemas.microsoft.com/office/drawing/2014/main" id="{29364FDE-F38F-AA40-A782-82BB5A87E64D}"/>
              </a:ext>
            </a:extLst>
          </p:cNvPr>
          <p:cNvSpPr>
            <a:spLocks noGrp="1"/>
          </p:cNvSpPr>
          <p:nvPr>
            <p:ph type="pic" sz="quarter" idx="55"/>
          </p:nvPr>
        </p:nvSpPr>
        <p:spPr>
          <a:xfrm>
            <a:off x="9012941" y="2852936"/>
            <a:ext cx="1224657" cy="1152128"/>
          </a:xfrm>
          <a:solidFill>
            <a:schemeClr val="bg2"/>
          </a:solidFill>
        </p:spPr>
        <p:txBody>
          <a:bodyPr/>
          <a:lstStyle/>
          <a:p>
            <a:r>
              <a:rPr lang="en-US"/>
              <a:t>Click icon to add picture</a:t>
            </a:r>
            <a:endParaRPr lang="en-US" dirty="0"/>
          </a:p>
        </p:txBody>
      </p:sp>
      <p:sp>
        <p:nvSpPr>
          <p:cNvPr id="94" name="Text Placeholder 12">
            <a:extLst>
              <a:ext uri="{FF2B5EF4-FFF2-40B4-BE49-F238E27FC236}">
                <a16:creationId xmlns:a16="http://schemas.microsoft.com/office/drawing/2014/main" id="{6BDD965A-6A84-7042-98AA-3F3DEB403997}"/>
              </a:ext>
            </a:extLst>
          </p:cNvPr>
          <p:cNvSpPr>
            <a:spLocks noGrp="1"/>
          </p:cNvSpPr>
          <p:nvPr>
            <p:ph type="body" sz="quarter" idx="56" hasCustomPrompt="1"/>
          </p:nvPr>
        </p:nvSpPr>
        <p:spPr>
          <a:xfrm>
            <a:off x="9012941" y="5950793"/>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5" name="Picture Placeholder 8">
            <a:extLst>
              <a:ext uri="{FF2B5EF4-FFF2-40B4-BE49-F238E27FC236}">
                <a16:creationId xmlns:a16="http://schemas.microsoft.com/office/drawing/2014/main" id="{7B42BFA0-5CE4-1847-87E6-196EFFCF7AB9}"/>
              </a:ext>
            </a:extLst>
          </p:cNvPr>
          <p:cNvSpPr>
            <a:spLocks noGrp="1"/>
          </p:cNvSpPr>
          <p:nvPr>
            <p:ph type="pic" sz="quarter" idx="57"/>
          </p:nvPr>
        </p:nvSpPr>
        <p:spPr>
          <a:xfrm>
            <a:off x="9012941" y="4790224"/>
            <a:ext cx="1224657" cy="1152128"/>
          </a:xfrm>
          <a:solidFill>
            <a:schemeClr val="bg2"/>
          </a:solidFill>
        </p:spPr>
        <p:txBody>
          <a:bodyPr/>
          <a:lstStyle/>
          <a:p>
            <a:r>
              <a:rPr lang="en-US"/>
              <a:t>Click icon to add picture</a:t>
            </a:r>
            <a:endParaRPr lang="en-US" dirty="0"/>
          </a:p>
        </p:txBody>
      </p:sp>
      <p:sp>
        <p:nvSpPr>
          <p:cNvPr id="96" name="Text Placeholder 12">
            <a:extLst>
              <a:ext uri="{FF2B5EF4-FFF2-40B4-BE49-F238E27FC236}">
                <a16:creationId xmlns:a16="http://schemas.microsoft.com/office/drawing/2014/main" id="{FEC924B8-D6BA-A149-84F7-1B4FA99CEC3D}"/>
              </a:ext>
            </a:extLst>
          </p:cNvPr>
          <p:cNvSpPr>
            <a:spLocks noGrp="1"/>
          </p:cNvSpPr>
          <p:nvPr>
            <p:ph type="body" sz="quarter" idx="58" hasCustomPrompt="1"/>
          </p:nvPr>
        </p:nvSpPr>
        <p:spPr>
          <a:xfrm>
            <a:off x="10416481" y="2132858"/>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7" name="Picture Placeholder 8">
            <a:extLst>
              <a:ext uri="{FF2B5EF4-FFF2-40B4-BE49-F238E27FC236}">
                <a16:creationId xmlns:a16="http://schemas.microsoft.com/office/drawing/2014/main" id="{B57BAD7E-DAA7-6949-87C2-850149806667}"/>
              </a:ext>
            </a:extLst>
          </p:cNvPr>
          <p:cNvSpPr>
            <a:spLocks noGrp="1"/>
          </p:cNvSpPr>
          <p:nvPr>
            <p:ph type="pic" sz="quarter" idx="59"/>
          </p:nvPr>
        </p:nvSpPr>
        <p:spPr>
          <a:xfrm>
            <a:off x="10416481" y="972289"/>
            <a:ext cx="1224657" cy="1152128"/>
          </a:xfrm>
          <a:solidFill>
            <a:schemeClr val="bg2"/>
          </a:solidFill>
        </p:spPr>
        <p:txBody>
          <a:bodyPr/>
          <a:lstStyle/>
          <a:p>
            <a:r>
              <a:rPr lang="en-US"/>
              <a:t>Click icon to add picture</a:t>
            </a:r>
            <a:endParaRPr lang="en-US" dirty="0"/>
          </a:p>
        </p:txBody>
      </p:sp>
      <p:sp>
        <p:nvSpPr>
          <p:cNvPr id="98" name="Text Placeholder 12">
            <a:extLst>
              <a:ext uri="{FF2B5EF4-FFF2-40B4-BE49-F238E27FC236}">
                <a16:creationId xmlns:a16="http://schemas.microsoft.com/office/drawing/2014/main" id="{1B26F47C-7F50-3646-816E-8287244A931E}"/>
              </a:ext>
            </a:extLst>
          </p:cNvPr>
          <p:cNvSpPr>
            <a:spLocks noGrp="1"/>
          </p:cNvSpPr>
          <p:nvPr>
            <p:ph type="body" sz="quarter" idx="60" hasCustomPrompt="1"/>
          </p:nvPr>
        </p:nvSpPr>
        <p:spPr>
          <a:xfrm>
            <a:off x="10416481" y="4013505"/>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9" name="Picture Placeholder 8">
            <a:extLst>
              <a:ext uri="{FF2B5EF4-FFF2-40B4-BE49-F238E27FC236}">
                <a16:creationId xmlns:a16="http://schemas.microsoft.com/office/drawing/2014/main" id="{C2153297-79A0-6C48-ABD0-F830FF142A3B}"/>
              </a:ext>
            </a:extLst>
          </p:cNvPr>
          <p:cNvSpPr>
            <a:spLocks noGrp="1"/>
          </p:cNvSpPr>
          <p:nvPr>
            <p:ph type="pic" sz="quarter" idx="61"/>
          </p:nvPr>
        </p:nvSpPr>
        <p:spPr>
          <a:xfrm>
            <a:off x="10416481" y="2852936"/>
            <a:ext cx="1224657" cy="1152128"/>
          </a:xfrm>
          <a:solidFill>
            <a:schemeClr val="bg2"/>
          </a:solidFill>
        </p:spPr>
        <p:txBody>
          <a:bodyPr/>
          <a:lstStyle/>
          <a:p>
            <a:r>
              <a:rPr lang="en-US"/>
              <a:t>Click icon to add picture</a:t>
            </a:r>
            <a:endParaRPr lang="en-US" dirty="0"/>
          </a:p>
        </p:txBody>
      </p:sp>
      <p:sp>
        <p:nvSpPr>
          <p:cNvPr id="100" name="Text Placeholder 12">
            <a:extLst>
              <a:ext uri="{FF2B5EF4-FFF2-40B4-BE49-F238E27FC236}">
                <a16:creationId xmlns:a16="http://schemas.microsoft.com/office/drawing/2014/main" id="{99FBB044-8A68-D04F-B2B5-2630A13452E2}"/>
              </a:ext>
            </a:extLst>
          </p:cNvPr>
          <p:cNvSpPr>
            <a:spLocks noGrp="1"/>
          </p:cNvSpPr>
          <p:nvPr>
            <p:ph type="body" sz="quarter" idx="62" hasCustomPrompt="1"/>
          </p:nvPr>
        </p:nvSpPr>
        <p:spPr>
          <a:xfrm>
            <a:off x="10416481" y="5950793"/>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101" name="Picture Placeholder 8">
            <a:extLst>
              <a:ext uri="{FF2B5EF4-FFF2-40B4-BE49-F238E27FC236}">
                <a16:creationId xmlns:a16="http://schemas.microsoft.com/office/drawing/2014/main" id="{CB569B53-8DEC-CF4A-8EAC-A0F5CA4545A9}"/>
              </a:ext>
            </a:extLst>
          </p:cNvPr>
          <p:cNvSpPr>
            <a:spLocks noGrp="1"/>
          </p:cNvSpPr>
          <p:nvPr>
            <p:ph type="pic" sz="quarter" idx="63"/>
          </p:nvPr>
        </p:nvSpPr>
        <p:spPr>
          <a:xfrm>
            <a:off x="10416481" y="4790224"/>
            <a:ext cx="1224657" cy="1152128"/>
          </a:xfrm>
          <a:solidFill>
            <a:schemeClr val="bg2"/>
          </a:solidFill>
        </p:spPr>
        <p:txBody>
          <a:bodyPr/>
          <a:lstStyle/>
          <a:p>
            <a:r>
              <a:rPr lang="en-US"/>
              <a:t>Click icon to add picture</a:t>
            </a:r>
            <a:endParaRPr lang="en-US" dirty="0"/>
          </a:p>
        </p:txBody>
      </p:sp>
    </p:spTree>
    <p:extLst>
      <p:ext uri="{BB962C8B-B14F-4D97-AF65-F5344CB8AC3E}">
        <p14:creationId xmlns:p14="http://schemas.microsoft.com/office/powerpoint/2010/main" val="170681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9DD0-AB83-114E-99BC-04B167F0967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D700559-2166-C641-9F09-7E01BBA0C1C6}"/>
              </a:ext>
            </a:extLst>
          </p:cNvPr>
          <p:cNvSpPr>
            <a:spLocks noGrp="1"/>
          </p:cNvSpPr>
          <p:nvPr>
            <p:ph type="dt" sz="half" idx="10"/>
          </p:nvPr>
        </p:nvSpPr>
        <p:spPr/>
        <p:txBody>
          <a:bodyPr/>
          <a:lstStyle/>
          <a:p>
            <a:fld id="{81952F03-921D-A742-961B-A028B38E8141}" type="datetime4">
              <a:rPr lang="nl-NL" smtClean="0"/>
              <a:t>4 februari 2024</a:t>
            </a:fld>
            <a:endParaRPr lang="en-US" dirty="0"/>
          </a:p>
        </p:txBody>
      </p:sp>
      <p:sp>
        <p:nvSpPr>
          <p:cNvPr id="4" name="Footer Placeholder 3">
            <a:extLst>
              <a:ext uri="{FF2B5EF4-FFF2-40B4-BE49-F238E27FC236}">
                <a16:creationId xmlns:a16="http://schemas.microsoft.com/office/drawing/2014/main" id="{60F78C86-B234-F847-B416-2169F3E0335C}"/>
              </a:ext>
            </a:extLst>
          </p:cNvPr>
          <p:cNvSpPr>
            <a:spLocks noGrp="1"/>
          </p:cNvSpPr>
          <p:nvPr>
            <p:ph type="ftr" sz="quarter" idx="11"/>
          </p:nvPr>
        </p:nvSpPr>
        <p:spPr/>
        <p:txBody>
          <a:bodyPr/>
          <a:lstStyle/>
          <a:p>
            <a:r>
              <a:rPr lang="nl-NL" noProof="0" dirty="0"/>
              <a:t>NAAM PRESENTATIE</a:t>
            </a:r>
          </a:p>
        </p:txBody>
      </p:sp>
      <p:sp>
        <p:nvSpPr>
          <p:cNvPr id="5" name="Slide Number Placeholder 4">
            <a:extLst>
              <a:ext uri="{FF2B5EF4-FFF2-40B4-BE49-F238E27FC236}">
                <a16:creationId xmlns:a16="http://schemas.microsoft.com/office/drawing/2014/main" id="{D61A0AB5-9681-9C41-A862-61F4B58A8C72}"/>
              </a:ext>
            </a:extLst>
          </p:cNvPr>
          <p:cNvSpPr>
            <a:spLocks noGrp="1"/>
          </p:cNvSpPr>
          <p:nvPr>
            <p:ph type="sldNum" sz="quarter" idx="12"/>
          </p:nvPr>
        </p:nvSpPr>
        <p:spPr/>
        <p:txBody>
          <a:bodyPr/>
          <a:lstStyle/>
          <a:p>
            <a:fld id="{EC1B0D69-B8A6-8744-9E7E-380CD2AD97F8}" type="slidenum">
              <a:rPr lang="nl-NL" noProof="0" smtClean="0"/>
              <a:t>‹#›</a:t>
            </a:fld>
            <a:endParaRPr lang="nl-NL" noProof="0" dirty="0"/>
          </a:p>
        </p:txBody>
      </p:sp>
      <p:sp>
        <p:nvSpPr>
          <p:cNvPr id="7" name="Content Placeholder 6">
            <a:extLst>
              <a:ext uri="{FF2B5EF4-FFF2-40B4-BE49-F238E27FC236}">
                <a16:creationId xmlns:a16="http://schemas.microsoft.com/office/drawing/2014/main" id="{8FC85662-769C-8A41-81FB-CB95F829A3C6}"/>
              </a:ext>
            </a:extLst>
          </p:cNvPr>
          <p:cNvSpPr>
            <a:spLocks noGrp="1"/>
          </p:cNvSpPr>
          <p:nvPr>
            <p:ph sz="quarter" idx="13"/>
          </p:nvPr>
        </p:nvSpPr>
        <p:spPr>
          <a:xfrm>
            <a:off x="550863" y="1989138"/>
            <a:ext cx="5040312" cy="4176712"/>
          </a:xfrm>
        </p:spPr>
        <p:txBody>
          <a:bodyPr/>
          <a:lstStyle/>
          <a:p>
            <a:pPr lvl="0"/>
            <a:r>
              <a:rPr lang="en-US"/>
              <a:t>Click to edit Master text styles</a:t>
            </a:r>
          </a:p>
        </p:txBody>
      </p:sp>
      <p:sp>
        <p:nvSpPr>
          <p:cNvPr id="8" name="Content Placeholder 6">
            <a:extLst>
              <a:ext uri="{FF2B5EF4-FFF2-40B4-BE49-F238E27FC236}">
                <a16:creationId xmlns:a16="http://schemas.microsoft.com/office/drawing/2014/main" id="{72C20C8F-385E-8948-9298-BE56D4DC4E1A}"/>
              </a:ext>
            </a:extLst>
          </p:cNvPr>
          <p:cNvSpPr>
            <a:spLocks noGrp="1"/>
          </p:cNvSpPr>
          <p:nvPr>
            <p:ph sz="quarter" idx="14"/>
          </p:nvPr>
        </p:nvSpPr>
        <p:spPr>
          <a:xfrm>
            <a:off x="6595203" y="1989138"/>
            <a:ext cx="5040312" cy="4176712"/>
          </a:xfrm>
        </p:spPr>
        <p:txBody>
          <a:bodyPr/>
          <a:lstStyle/>
          <a:p>
            <a:pPr lvl="0"/>
            <a:r>
              <a:rPr lang="en-US"/>
              <a:t>Click to edit Master text styles</a:t>
            </a:r>
          </a:p>
        </p:txBody>
      </p:sp>
    </p:spTree>
    <p:extLst>
      <p:ext uri="{BB962C8B-B14F-4D97-AF65-F5344CB8AC3E}">
        <p14:creationId xmlns:p14="http://schemas.microsoft.com/office/powerpoint/2010/main" val="3938633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lef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6600826" y="692150"/>
            <a:ext cx="5040313" cy="1314450"/>
          </a:xfrm>
        </p:spPr>
        <p:txBody>
          <a:bodyPr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592F9012-E1D2-4A4D-BAEB-24040D8D491C}"/>
              </a:ext>
            </a:extLst>
          </p:cNvPr>
          <p:cNvGrpSpPr/>
          <p:nvPr userDrawn="1"/>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dirty="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dirty="0">
                <a:latin typeface="Arial" panose="020B0604020202020204" pitchFamily="34" charset="0"/>
              </a:endParaRPr>
            </a:p>
          </p:txBody>
        </p:sp>
      </p:grpSp>
      <p:sp>
        <p:nvSpPr>
          <p:cNvPr id="15" name="Text Placeholder 14">
            <a:extLst>
              <a:ext uri="{FF2B5EF4-FFF2-40B4-BE49-F238E27FC236}">
                <a16:creationId xmlns:a16="http://schemas.microsoft.com/office/drawing/2014/main" id="{6ACFE078-C496-3343-A578-AA6B40937CED}"/>
              </a:ext>
            </a:extLst>
          </p:cNvPr>
          <p:cNvSpPr>
            <a:spLocks noGrp="1"/>
          </p:cNvSpPr>
          <p:nvPr>
            <p:ph type="body" sz="quarter" idx="11"/>
          </p:nvPr>
        </p:nvSpPr>
        <p:spPr>
          <a:xfrm>
            <a:off x="6600826" y="2349500"/>
            <a:ext cx="5040313" cy="4103688"/>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DA5CD062-A46D-384E-BA58-5879B4619C27}"/>
              </a:ext>
            </a:extLst>
          </p:cNvPr>
          <p:cNvSpPr>
            <a:spLocks noGrp="1"/>
          </p:cNvSpPr>
          <p:nvPr>
            <p:ph sz="quarter" idx="12" hasCustomPrompt="1"/>
          </p:nvPr>
        </p:nvSpPr>
        <p:spPr>
          <a:xfrm>
            <a:off x="550864" y="692150"/>
            <a:ext cx="5040313" cy="5472000"/>
          </a:xfrm>
          <a:solidFill>
            <a:schemeClr val="bg2"/>
          </a:solidFill>
        </p:spPr>
        <p:txBody>
          <a:bodyPr/>
          <a:lstStyle/>
          <a:p>
            <a:pPr lvl="0"/>
            <a:r>
              <a:rPr lang="en-GB" dirty="0" err="1"/>
              <a:t>Grafiek</a:t>
            </a:r>
            <a:r>
              <a:rPr lang="en-GB" dirty="0"/>
              <a:t> , table, content</a:t>
            </a:r>
            <a:endParaRPr lang="en-US" dirty="0"/>
          </a:p>
        </p:txBody>
      </p:sp>
      <p:sp>
        <p:nvSpPr>
          <p:cNvPr id="3" name="Tijdelijke aanduiding voor datum 2">
            <a:extLst>
              <a:ext uri="{FF2B5EF4-FFF2-40B4-BE49-F238E27FC236}">
                <a16:creationId xmlns:a16="http://schemas.microsoft.com/office/drawing/2014/main" id="{42B467B4-77E9-A64E-8FB5-3AD82F3ECECB}"/>
              </a:ext>
            </a:extLst>
          </p:cNvPr>
          <p:cNvSpPr>
            <a:spLocks noGrp="1"/>
          </p:cNvSpPr>
          <p:nvPr>
            <p:ph type="dt" sz="half" idx="13"/>
          </p:nvPr>
        </p:nvSpPr>
        <p:spPr/>
        <p:txBody>
          <a:bodyPr/>
          <a:lstStyle/>
          <a:p>
            <a:fld id="{721DB29F-2BDE-BF40-A663-2A4F6A3F96AF}" type="datetime4">
              <a:rPr lang="nl-NL" smtClean="0"/>
              <a:t>4 februari 2024</a:t>
            </a:fld>
            <a:endParaRPr lang="en-US" dirty="0"/>
          </a:p>
        </p:txBody>
      </p:sp>
      <p:sp>
        <p:nvSpPr>
          <p:cNvPr id="6" name="Tijdelijke aanduiding voor voettekst 5">
            <a:extLst>
              <a:ext uri="{FF2B5EF4-FFF2-40B4-BE49-F238E27FC236}">
                <a16:creationId xmlns:a16="http://schemas.microsoft.com/office/drawing/2014/main" id="{30CFF4FB-212D-2A4D-B81D-FADE2422FEBF}"/>
              </a:ext>
            </a:extLst>
          </p:cNvPr>
          <p:cNvSpPr>
            <a:spLocks noGrp="1"/>
          </p:cNvSpPr>
          <p:nvPr>
            <p:ph type="ftr" sz="quarter" idx="14"/>
          </p:nvPr>
        </p:nvSpPr>
        <p:spPr/>
        <p:txBody>
          <a:bodyPr/>
          <a:lstStyle/>
          <a:p>
            <a:r>
              <a:rPr lang="nl-NL" noProof="0" dirty="0"/>
              <a:t>NAAM PRESENTATIE</a:t>
            </a:r>
          </a:p>
        </p:txBody>
      </p:sp>
      <p:sp>
        <p:nvSpPr>
          <p:cNvPr id="7" name="Tijdelijke aanduiding voor dianummer 6">
            <a:extLst>
              <a:ext uri="{FF2B5EF4-FFF2-40B4-BE49-F238E27FC236}">
                <a16:creationId xmlns:a16="http://schemas.microsoft.com/office/drawing/2014/main" id="{DC682794-95ED-3F42-8997-4CCB5FCF5EAB}"/>
              </a:ext>
            </a:extLst>
          </p:cNvPr>
          <p:cNvSpPr>
            <a:spLocks noGrp="1"/>
          </p:cNvSpPr>
          <p:nvPr>
            <p:ph type="sldNum" sz="quarter" idx="15"/>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169179869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bottom">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5CD062-A46D-384E-BA58-5879B4619C27}"/>
              </a:ext>
            </a:extLst>
          </p:cNvPr>
          <p:cNvSpPr>
            <a:spLocks noGrp="1"/>
          </p:cNvSpPr>
          <p:nvPr>
            <p:ph sz="quarter" idx="12" hasCustomPrompt="1"/>
          </p:nvPr>
        </p:nvSpPr>
        <p:spPr>
          <a:xfrm>
            <a:off x="550863" y="2349500"/>
            <a:ext cx="11090276" cy="3816000"/>
          </a:xfrm>
          <a:solidFill>
            <a:schemeClr val="bg2"/>
          </a:solidFill>
        </p:spPr>
        <p:txBody>
          <a:bodyPr/>
          <a:lstStyle/>
          <a:p>
            <a:pPr lvl="0"/>
            <a:r>
              <a:rPr lang="nl-NL" noProof="0" dirty="0"/>
              <a:t>Grafiek , </a:t>
            </a:r>
            <a:r>
              <a:rPr lang="nl-NL" noProof="0" dirty="0" err="1"/>
              <a:t>table</a:t>
            </a:r>
            <a:r>
              <a:rPr lang="nl-NL" noProof="0" dirty="0"/>
              <a:t>, content</a:t>
            </a:r>
          </a:p>
        </p:txBody>
      </p:sp>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3" y="692150"/>
            <a:ext cx="11090276" cy="1314450"/>
          </a:xfrm>
        </p:spPr>
        <p:txBody>
          <a:bodyPr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592F9012-E1D2-4A4D-BAEB-24040D8D491C}"/>
              </a:ext>
            </a:extLst>
          </p:cNvPr>
          <p:cNvGrpSpPr/>
          <p:nvPr userDrawn="1"/>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dirty="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dirty="0">
                <a:latin typeface="Arial" panose="020B0604020202020204" pitchFamily="34" charset="0"/>
              </a:endParaRPr>
            </a:p>
          </p:txBody>
        </p:sp>
      </p:grpSp>
      <p:sp>
        <p:nvSpPr>
          <p:cNvPr id="3" name="Tijdelijke aanduiding voor datum 2">
            <a:extLst>
              <a:ext uri="{FF2B5EF4-FFF2-40B4-BE49-F238E27FC236}">
                <a16:creationId xmlns:a16="http://schemas.microsoft.com/office/drawing/2014/main" id="{EA130835-FF24-324C-AED1-AB491E2276A1}"/>
              </a:ext>
            </a:extLst>
          </p:cNvPr>
          <p:cNvSpPr>
            <a:spLocks noGrp="1"/>
          </p:cNvSpPr>
          <p:nvPr>
            <p:ph type="dt" sz="half" idx="13"/>
          </p:nvPr>
        </p:nvSpPr>
        <p:spPr/>
        <p:txBody>
          <a:bodyPr/>
          <a:lstStyle/>
          <a:p>
            <a:fld id="{63AC7553-1A53-9C42-925B-8EF3D5E8C661}" type="datetime4">
              <a:rPr lang="nl-NL" smtClean="0"/>
              <a:t>4 februari 2024</a:t>
            </a:fld>
            <a:endParaRPr lang="en-US" dirty="0"/>
          </a:p>
        </p:txBody>
      </p:sp>
      <p:sp>
        <p:nvSpPr>
          <p:cNvPr id="6" name="Tijdelijke aanduiding voor voettekst 5">
            <a:extLst>
              <a:ext uri="{FF2B5EF4-FFF2-40B4-BE49-F238E27FC236}">
                <a16:creationId xmlns:a16="http://schemas.microsoft.com/office/drawing/2014/main" id="{E291CBFA-3265-D74E-9E5F-3250B16507A6}"/>
              </a:ext>
            </a:extLst>
          </p:cNvPr>
          <p:cNvSpPr>
            <a:spLocks noGrp="1"/>
          </p:cNvSpPr>
          <p:nvPr>
            <p:ph type="ftr" sz="quarter" idx="14"/>
          </p:nvPr>
        </p:nvSpPr>
        <p:spPr/>
        <p:txBody>
          <a:bodyPr/>
          <a:lstStyle/>
          <a:p>
            <a:r>
              <a:rPr lang="nl-NL" noProof="0" dirty="0"/>
              <a:t>NAAM PRESENTATIE</a:t>
            </a:r>
          </a:p>
        </p:txBody>
      </p:sp>
      <p:sp>
        <p:nvSpPr>
          <p:cNvPr id="7" name="Tijdelijke aanduiding voor dianummer 6">
            <a:extLst>
              <a:ext uri="{FF2B5EF4-FFF2-40B4-BE49-F238E27FC236}">
                <a16:creationId xmlns:a16="http://schemas.microsoft.com/office/drawing/2014/main" id="{E96E8AF7-39D7-1E4D-88D0-888C3B9682F5}"/>
              </a:ext>
            </a:extLst>
          </p:cNvPr>
          <p:cNvSpPr>
            <a:spLocks noGrp="1"/>
          </p:cNvSpPr>
          <p:nvPr>
            <p:ph type="sldNum" sz="quarter" idx="15"/>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34499627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all out">
    <p:bg>
      <p:bgPr>
        <a:solidFill>
          <a:schemeClr val="accent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874B71D-7E90-DC47-ADA8-2E56B23E3E58}"/>
              </a:ext>
            </a:extLst>
          </p:cNvPr>
          <p:cNvGrpSpPr/>
          <p:nvPr userDrawn="1"/>
        </p:nvGrpSpPr>
        <p:grpSpPr>
          <a:xfrm>
            <a:off x="11496601" y="332656"/>
            <a:ext cx="407011" cy="348834"/>
            <a:chOff x="11496600" y="332656"/>
            <a:chExt cx="407011" cy="348834"/>
          </a:xfrm>
        </p:grpSpPr>
        <p:sp>
          <p:nvSpPr>
            <p:cNvPr id="16" name="Shape">
              <a:extLst>
                <a:ext uri="{FF2B5EF4-FFF2-40B4-BE49-F238E27FC236}">
                  <a16:creationId xmlns:a16="http://schemas.microsoft.com/office/drawing/2014/main" id="{11A046CB-86B2-344D-AF82-FACB1BA94968}"/>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alpha val="68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dirty="0">
                <a:latin typeface="Arial" panose="020B0604020202020204" pitchFamily="34" charset="0"/>
              </a:endParaRPr>
            </a:p>
          </p:txBody>
        </p:sp>
        <p:sp>
          <p:nvSpPr>
            <p:cNvPr id="17" name="Shape">
              <a:extLst>
                <a:ext uri="{FF2B5EF4-FFF2-40B4-BE49-F238E27FC236}">
                  <a16:creationId xmlns:a16="http://schemas.microsoft.com/office/drawing/2014/main" id="{018AB066-8A27-AF4A-B176-DE92C738F2E4}"/>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alpha val="68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dirty="0">
                <a:latin typeface="Arial" panose="020B0604020202020204" pitchFamily="34" charset="0"/>
              </a:endParaRPr>
            </a:p>
          </p:txBody>
        </p:sp>
        <p:sp>
          <p:nvSpPr>
            <p:cNvPr id="18" name="Shape">
              <a:extLst>
                <a:ext uri="{FF2B5EF4-FFF2-40B4-BE49-F238E27FC236}">
                  <a16:creationId xmlns:a16="http://schemas.microsoft.com/office/drawing/2014/main" id="{24725C09-C52E-E846-A4CA-4BECFCEF712D}"/>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alpha val="68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dirty="0">
                <a:latin typeface="Arial" panose="020B0604020202020204" pitchFamily="34" charset="0"/>
              </a:endParaRPr>
            </a:p>
          </p:txBody>
        </p:sp>
        <p:sp>
          <p:nvSpPr>
            <p:cNvPr id="19" name="Shape">
              <a:extLst>
                <a:ext uri="{FF2B5EF4-FFF2-40B4-BE49-F238E27FC236}">
                  <a16:creationId xmlns:a16="http://schemas.microsoft.com/office/drawing/2014/main" id="{4E461D7F-241A-1444-9F7B-12B0FE4C9B1D}"/>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3"/>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dirty="0">
                <a:latin typeface="Arial" panose="020B0604020202020204" pitchFamily="34" charset="0"/>
              </a:endParaRPr>
            </a:p>
          </p:txBody>
        </p:sp>
      </p:grpSp>
      <p:sp>
        <p:nvSpPr>
          <p:cNvPr id="9" name="Title 1">
            <a:extLst>
              <a:ext uri="{FF2B5EF4-FFF2-40B4-BE49-F238E27FC236}">
                <a16:creationId xmlns:a16="http://schemas.microsoft.com/office/drawing/2014/main" id="{913CDB32-C92A-4941-BFB9-C975562FCB00}"/>
              </a:ext>
            </a:extLst>
          </p:cNvPr>
          <p:cNvSpPr txBox="1">
            <a:spLocks/>
          </p:cNvSpPr>
          <p:nvPr userDrawn="1"/>
        </p:nvSpPr>
        <p:spPr>
          <a:xfrm>
            <a:off x="1063496" y="2862695"/>
            <a:ext cx="10162864" cy="1371794"/>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4400" b="0" i="0" kern="1200">
                <a:solidFill>
                  <a:schemeClr val="bg1"/>
                </a:solidFill>
                <a:latin typeface="Avenir Roman" panose="02000503020000020003" pitchFamily="2" charset="0"/>
                <a:ea typeface="+mj-ea"/>
                <a:cs typeface="+mj-cs"/>
              </a:defRPr>
            </a:lvl1pPr>
          </a:lstStyle>
          <a:p>
            <a:endParaRPr lang="en-US" sz="8625" b="1" i="0" dirty="0">
              <a:latin typeface="Arial Black" panose="020B0604020202020204" pitchFamily="34" charset="0"/>
            </a:endParaRPr>
          </a:p>
        </p:txBody>
      </p:sp>
      <p:sp>
        <p:nvSpPr>
          <p:cNvPr id="10" name="Title 1">
            <a:extLst>
              <a:ext uri="{FF2B5EF4-FFF2-40B4-BE49-F238E27FC236}">
                <a16:creationId xmlns:a16="http://schemas.microsoft.com/office/drawing/2014/main" id="{AA0D0540-3E6E-0945-B120-276732767085}"/>
              </a:ext>
            </a:extLst>
          </p:cNvPr>
          <p:cNvSpPr txBox="1">
            <a:spLocks/>
          </p:cNvSpPr>
          <p:nvPr userDrawn="1"/>
        </p:nvSpPr>
        <p:spPr>
          <a:xfrm>
            <a:off x="1075036" y="4460272"/>
            <a:ext cx="10162864" cy="648072"/>
          </a:xfrm>
          <a:prstGeom prst="rect">
            <a:avLst/>
          </a:prstGeom>
        </p:spPr>
        <p:txBody>
          <a:bodyPr vert="horz" lIns="68580" tIns="34290" rIns="68580" bIns="34290" rtlCol="0" anchor="t">
            <a:normAutofit/>
          </a:bodyPr>
          <a:lstStyle>
            <a:lvl1pPr algn="ctr" defTabSz="914400" rtl="0" eaLnBrk="1" latinLnBrk="0" hangingPunct="1">
              <a:lnSpc>
                <a:spcPct val="90000"/>
              </a:lnSpc>
              <a:spcBef>
                <a:spcPct val="0"/>
              </a:spcBef>
              <a:buNone/>
              <a:defRPr sz="4400" b="0" i="0" kern="1200">
                <a:solidFill>
                  <a:schemeClr val="bg1"/>
                </a:solidFill>
                <a:latin typeface="Avenir Roman" panose="02000503020000020003" pitchFamily="2" charset="0"/>
                <a:ea typeface="+mj-ea"/>
                <a:cs typeface="+mj-cs"/>
              </a:defRPr>
            </a:lvl1pPr>
          </a:lstStyle>
          <a:p>
            <a:endParaRPr lang="en-US" sz="1875" b="0" i="0" dirty="0">
              <a:latin typeface="Arial" panose="020B0604020202020204" pitchFamily="34" charset="0"/>
            </a:endParaRPr>
          </a:p>
        </p:txBody>
      </p:sp>
      <p:sp>
        <p:nvSpPr>
          <p:cNvPr id="8" name="Text Placeholder 7">
            <a:extLst>
              <a:ext uri="{FF2B5EF4-FFF2-40B4-BE49-F238E27FC236}">
                <a16:creationId xmlns:a16="http://schemas.microsoft.com/office/drawing/2014/main" id="{C20CC193-7C60-E349-BC31-C15E811787A3}"/>
              </a:ext>
            </a:extLst>
          </p:cNvPr>
          <p:cNvSpPr>
            <a:spLocks noGrp="1"/>
          </p:cNvSpPr>
          <p:nvPr>
            <p:ph type="body" sz="quarter" idx="11"/>
          </p:nvPr>
        </p:nvSpPr>
        <p:spPr>
          <a:xfrm>
            <a:off x="529371" y="5732462"/>
            <a:ext cx="11090275" cy="720726"/>
          </a:xfrm>
        </p:spPr>
        <p:txBody>
          <a:bodyPr/>
          <a:lstStyle>
            <a:lvl1pPr algn="ctr">
              <a:defRPr b="1" i="0">
                <a:solidFill>
                  <a:schemeClr val="bg1"/>
                </a:solidFill>
                <a:latin typeface="Arial" panose="020B0604020202020204" pitchFamily="34" charset="0"/>
              </a:defRPr>
            </a:lvl1pPr>
            <a:lvl2pPr marL="4763" indent="0" algn="ctr">
              <a:buNone/>
              <a:tabLst/>
              <a:defRPr sz="1050">
                <a:solidFill>
                  <a:schemeClr val="bg1"/>
                </a:solidFill>
              </a:defRPr>
            </a:lvl2pPr>
            <a:lvl3pPr marL="4763" indent="0" algn="ctr">
              <a:buNone/>
              <a:tabLst/>
              <a:defRPr sz="1050">
                <a:solidFill>
                  <a:schemeClr val="bg1"/>
                </a:solidFill>
              </a:defRPr>
            </a:lvl3pPr>
            <a:lvl4pPr marL="4763" indent="0" algn="ctr">
              <a:buNone/>
              <a:tabLst/>
              <a:defRPr sz="1050">
                <a:solidFill>
                  <a:schemeClr val="bg1"/>
                </a:solidFill>
              </a:defRPr>
            </a:lvl4pPr>
            <a:lvl5pPr marL="4763" indent="0" algn="ctr">
              <a:buNone/>
              <a:tabLst/>
              <a:defRPr sz="1050">
                <a:solidFill>
                  <a:schemeClr val="bg1"/>
                </a:solidFill>
              </a:defRPr>
            </a:lvl5pPr>
          </a:lstStyle>
          <a:p>
            <a:pPr lvl="0"/>
            <a:r>
              <a:rPr lang="en-US"/>
              <a:t>Click to edit Master text styles</a:t>
            </a:r>
          </a:p>
        </p:txBody>
      </p:sp>
      <p:sp>
        <p:nvSpPr>
          <p:cNvPr id="11" name="Title 10">
            <a:extLst>
              <a:ext uri="{FF2B5EF4-FFF2-40B4-BE49-F238E27FC236}">
                <a16:creationId xmlns:a16="http://schemas.microsoft.com/office/drawing/2014/main" id="{40D08C5E-16C4-994E-A482-905047804535}"/>
              </a:ext>
            </a:extLst>
          </p:cNvPr>
          <p:cNvSpPr>
            <a:spLocks noGrp="1"/>
          </p:cNvSpPr>
          <p:nvPr>
            <p:ph type="title"/>
          </p:nvPr>
        </p:nvSpPr>
        <p:spPr>
          <a:xfrm>
            <a:off x="550864" y="1412776"/>
            <a:ext cx="11090275" cy="4034878"/>
          </a:xfrm>
        </p:spPr>
        <p:txBody>
          <a:bodyPr/>
          <a:lstStyle>
            <a:lvl1pPr algn="ctr">
              <a:defRPr b="1" i="0">
                <a:solidFill>
                  <a:schemeClr val="bg1"/>
                </a:solidFill>
                <a:latin typeface="Arial Black" panose="020B0604020202020204" pitchFamily="34" charset="0"/>
              </a:defRPr>
            </a:lvl1p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D4A55268-B5AB-8647-8B66-B3E837CE5FDA}"/>
              </a:ext>
            </a:extLst>
          </p:cNvPr>
          <p:cNvSpPr>
            <a:spLocks noGrp="1"/>
          </p:cNvSpPr>
          <p:nvPr>
            <p:ph type="body" sz="quarter" idx="12"/>
          </p:nvPr>
        </p:nvSpPr>
        <p:spPr>
          <a:xfrm>
            <a:off x="550864" y="476252"/>
            <a:ext cx="11090275" cy="720725"/>
          </a:xfrm>
        </p:spPr>
        <p:txBody>
          <a:bodyPr/>
          <a:lstStyle>
            <a:lvl1pPr algn="ctr">
              <a:defRPr>
                <a:solidFill>
                  <a:schemeClr val="bg1"/>
                </a:solidFill>
              </a:defRPr>
            </a:lvl1pPr>
            <a:lvl2pPr marL="4763" indent="0" algn="ctr">
              <a:buNone/>
              <a:tabLst/>
              <a:defRPr>
                <a:solidFill>
                  <a:schemeClr val="bg1"/>
                </a:solidFill>
              </a:defRPr>
            </a:lvl2pPr>
            <a:lvl3pPr marL="4763" indent="0" algn="ctr">
              <a:buNone/>
              <a:tabLst/>
              <a:defRPr>
                <a:solidFill>
                  <a:schemeClr val="bg1"/>
                </a:solidFill>
              </a:defRPr>
            </a:lvl3pPr>
            <a:lvl4pPr marL="4763" indent="0" algn="ctr">
              <a:buNone/>
              <a:tabLst/>
              <a:defRPr>
                <a:solidFill>
                  <a:schemeClr val="bg1"/>
                </a:solidFill>
              </a:defRPr>
            </a:lvl4pPr>
            <a:lvl5pPr marL="4763" indent="0" algn="ctr">
              <a:buNone/>
              <a:tabLst/>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5595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9D8E-3C4A-42B4-B8C5-6AD5C8267B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1A905CE8-ED29-4FC3-9FA6-19E91269FC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5A242E-F97D-4F38-B1DC-1DBAC5DE2928}"/>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5" name="Footer Placeholder 4">
            <a:extLst>
              <a:ext uri="{FF2B5EF4-FFF2-40B4-BE49-F238E27FC236}">
                <a16:creationId xmlns:a16="http://schemas.microsoft.com/office/drawing/2014/main" id="{E068A601-4FA8-40F9-B473-8CC3CBDA2D5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28FE2E4E-584C-4B0C-9866-83747BA9D90F}"/>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2071404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3523248-B5A8-4766-97CF-E8512B88A213}" type="datetimeFigureOut">
              <a:rPr lang="en-GB" smtClean="0"/>
              <a:t>04/02/2024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9C4FCF-455A-4710-BB64-9CF55403F7A9}" type="slidenum">
              <a:rPr lang="en-GB" smtClean="0"/>
              <a:t>‹#›</a:t>
            </a:fld>
            <a:endParaRPr lang="en-GB"/>
          </a:p>
        </p:txBody>
      </p:sp>
    </p:spTree>
    <p:extLst>
      <p:ext uri="{BB962C8B-B14F-4D97-AF65-F5344CB8AC3E}">
        <p14:creationId xmlns:p14="http://schemas.microsoft.com/office/powerpoint/2010/main" val="2886680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a:p>
        </p:txBody>
      </p:sp>
    </p:spTree>
    <p:extLst>
      <p:ext uri="{BB962C8B-B14F-4D97-AF65-F5344CB8AC3E}">
        <p14:creationId xmlns:p14="http://schemas.microsoft.com/office/powerpoint/2010/main" val="2961707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E66C9-C23C-4EB5-B39F-E10E5A8CEC14}"/>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62E6ED34-1416-45B8-9782-F595383463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B4289621-F831-49A7-93DD-532C7242BB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1071EBAA-F9F0-44DE-9875-9DC69BF3D3E9}"/>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6" name="Footer Placeholder 5">
            <a:extLst>
              <a:ext uri="{FF2B5EF4-FFF2-40B4-BE49-F238E27FC236}">
                <a16:creationId xmlns:a16="http://schemas.microsoft.com/office/drawing/2014/main" id="{9DFC55CC-1286-40F7-B93B-3FCDE4BEEF3C}"/>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21A75E57-0A6F-46F5-A6DD-BD4976EA942E}"/>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207719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A74C-B805-44CA-AE2E-49B334A7A065}"/>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B23FA00-1B8F-4774-BBA4-52D8310D92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4FA552-C8CD-4F8F-A283-88F7781A2B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EB72DDC2-CA16-4658-AD99-664C629769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B40D5E-0DC7-40DD-8F0E-CDEE78A130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0D4C14E3-7979-490F-9B42-5B4288DC871B}"/>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8" name="Footer Placeholder 7">
            <a:extLst>
              <a:ext uri="{FF2B5EF4-FFF2-40B4-BE49-F238E27FC236}">
                <a16:creationId xmlns:a16="http://schemas.microsoft.com/office/drawing/2014/main" id="{4977EFAE-B1C0-48BF-9E11-E6BD899A284B}"/>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64162578-7D4A-4289-AA36-AD4A7AE75106}"/>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239934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0F5C7-B5F1-46B7-B006-D59D4063EF5D}"/>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BFD3F907-6A56-46AA-94A4-F6FA47A8873F}"/>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4" name="Footer Placeholder 3">
            <a:extLst>
              <a:ext uri="{FF2B5EF4-FFF2-40B4-BE49-F238E27FC236}">
                <a16:creationId xmlns:a16="http://schemas.microsoft.com/office/drawing/2014/main" id="{421A136C-48ED-4B00-A301-17BE8B6EFC0E}"/>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2E674031-0E83-4059-BA35-CA4E0812BAB6}"/>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3744808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A0AD0C-D0CB-4256-8A32-BB065B2CC76E}"/>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3" name="Footer Placeholder 2">
            <a:extLst>
              <a:ext uri="{FF2B5EF4-FFF2-40B4-BE49-F238E27FC236}">
                <a16:creationId xmlns:a16="http://schemas.microsoft.com/office/drawing/2014/main" id="{BAB78DB4-9887-4568-B4F3-4E70EF92F65A}"/>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C8EF45EE-0E59-4C7A-B137-1201081CA118}"/>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275878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2817-4CFD-4383-B2F6-1669157830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13DD7AB2-764F-445E-B614-6AF63DD105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2D4A89D0-4BA2-483A-83D7-B13C53799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14B7B5-C37A-4DCA-9345-8E5FEED56473}"/>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6" name="Footer Placeholder 5">
            <a:extLst>
              <a:ext uri="{FF2B5EF4-FFF2-40B4-BE49-F238E27FC236}">
                <a16:creationId xmlns:a16="http://schemas.microsoft.com/office/drawing/2014/main" id="{7FF0AB56-6F1A-4AF0-BE06-A1B608CE2E5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1BFD88A-D56A-460E-88DE-3D4B6A2008CA}"/>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156164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F20C2-1EF8-4287-AA5D-AFF5F9015E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AF3DCEE0-7B9C-4898-BCC5-96E40149FA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788B8874-10A3-4EA6-8880-011C1012F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84CAE3-5EEB-48E2-AC19-37C2B80DFF1D}"/>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6" name="Footer Placeholder 5">
            <a:extLst>
              <a:ext uri="{FF2B5EF4-FFF2-40B4-BE49-F238E27FC236}">
                <a16:creationId xmlns:a16="http://schemas.microsoft.com/office/drawing/2014/main" id="{74728ED1-623C-4A36-9DC5-0D88A987F2C8}"/>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E2392ED9-E939-4570-9A6B-4E3764539185}"/>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2596261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5390B2-9958-4A41-B490-5732CA6ED2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51992D71-D28E-4F81-993A-03E53DC5E9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12A85973-91F9-403D-A4DD-92D97650CA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38252-6425-48C8-9599-60BD7BFC2CBE}" type="datetimeFigureOut">
              <a:rPr lang="nl-NL" smtClean="0"/>
              <a:t>4-2-2024</a:t>
            </a:fld>
            <a:endParaRPr lang="nl-NL"/>
          </a:p>
        </p:txBody>
      </p:sp>
      <p:sp>
        <p:nvSpPr>
          <p:cNvPr id="5" name="Footer Placeholder 4">
            <a:extLst>
              <a:ext uri="{FF2B5EF4-FFF2-40B4-BE49-F238E27FC236}">
                <a16:creationId xmlns:a16="http://schemas.microsoft.com/office/drawing/2014/main" id="{E9E426D2-0625-44A6-A271-5AE0A6D37B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12D07498-B09E-4580-9F11-8A421682FB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6359E-6E63-4699-A572-807BC0B53FE6}" type="slidenum">
              <a:rPr lang="nl-NL" smtClean="0"/>
              <a:t>‹#›</a:t>
            </a:fld>
            <a:endParaRPr lang="nl-NL"/>
          </a:p>
        </p:txBody>
      </p:sp>
    </p:spTree>
    <p:extLst>
      <p:ext uri="{BB962C8B-B14F-4D97-AF65-F5344CB8AC3E}">
        <p14:creationId xmlns:p14="http://schemas.microsoft.com/office/powerpoint/2010/main" val="783830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442738-4922-0648-BDE8-35216C522155}"/>
              </a:ext>
            </a:extLst>
          </p:cNvPr>
          <p:cNvSpPr>
            <a:spLocks noGrp="1"/>
          </p:cNvSpPr>
          <p:nvPr>
            <p:ph type="title"/>
          </p:nvPr>
        </p:nvSpPr>
        <p:spPr>
          <a:xfrm>
            <a:off x="550864" y="476252"/>
            <a:ext cx="11090275" cy="1009651"/>
          </a:xfrm>
          <a:prstGeom prst="rect">
            <a:avLst/>
          </a:prstGeom>
        </p:spPr>
        <p:txBody>
          <a:bodyPr vert="horz" lIns="0" tIns="45720" rIns="91440" bIns="45720" rtlCol="0" anchor="ctr">
            <a:normAutofit/>
          </a:bodyPr>
          <a:lstStyle/>
          <a:p>
            <a:r>
              <a:rPr lang="nl-NL" dirty="0"/>
              <a:t>Klik om stijl te bewerken</a:t>
            </a:r>
            <a:endParaRPr lang="en-US" dirty="0"/>
          </a:p>
        </p:txBody>
      </p:sp>
      <p:sp>
        <p:nvSpPr>
          <p:cNvPr id="3" name="Text Placeholder 2">
            <a:extLst>
              <a:ext uri="{FF2B5EF4-FFF2-40B4-BE49-F238E27FC236}">
                <a16:creationId xmlns:a16="http://schemas.microsoft.com/office/drawing/2014/main" id="{E4974C5E-6F99-5E4E-8935-D507F12EC384}"/>
              </a:ext>
            </a:extLst>
          </p:cNvPr>
          <p:cNvSpPr>
            <a:spLocks noGrp="1"/>
          </p:cNvSpPr>
          <p:nvPr>
            <p:ph type="body" idx="1"/>
          </p:nvPr>
        </p:nvSpPr>
        <p:spPr>
          <a:xfrm>
            <a:off x="550864" y="1825625"/>
            <a:ext cx="11090275" cy="4351338"/>
          </a:xfrm>
          <a:prstGeom prst="rect">
            <a:avLst/>
          </a:prstGeom>
        </p:spPr>
        <p:txBody>
          <a:bodyPr vert="horz" lIns="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4" name="Date Placeholder 3">
            <a:extLst>
              <a:ext uri="{FF2B5EF4-FFF2-40B4-BE49-F238E27FC236}">
                <a16:creationId xmlns:a16="http://schemas.microsoft.com/office/drawing/2014/main" id="{09BCDAA8-9D7C-144B-86EC-3A98055988A9}"/>
              </a:ext>
            </a:extLst>
          </p:cNvPr>
          <p:cNvSpPr>
            <a:spLocks noGrp="1"/>
          </p:cNvSpPr>
          <p:nvPr>
            <p:ph type="dt" sz="half" idx="2"/>
          </p:nvPr>
        </p:nvSpPr>
        <p:spPr>
          <a:xfrm>
            <a:off x="479377" y="6356352"/>
            <a:ext cx="2814687" cy="365125"/>
          </a:xfrm>
          <a:prstGeom prst="rect">
            <a:avLst/>
          </a:prstGeom>
        </p:spPr>
        <p:txBody>
          <a:bodyPr vert="horz" lIns="91440" tIns="45720" rIns="91440" bIns="45720" rtlCol="0" anchor="ctr"/>
          <a:lstStyle>
            <a:lvl1pPr algn="l">
              <a:defRPr sz="825" b="0" i="0">
                <a:solidFill>
                  <a:schemeClr val="tx1">
                    <a:tint val="75000"/>
                  </a:schemeClr>
                </a:solidFill>
                <a:latin typeface="Arial" panose="020B0604020202020204" pitchFamily="34" charset="0"/>
              </a:defRPr>
            </a:lvl1pPr>
          </a:lstStyle>
          <a:p>
            <a:fld id="{FA7E01F0-4D7D-EF43-B804-D4924E605778}" type="datetime4">
              <a:rPr lang="nl-NL" smtClean="0"/>
              <a:t>4 februari 2024</a:t>
            </a:fld>
            <a:endParaRPr lang="en-US" dirty="0"/>
          </a:p>
        </p:txBody>
      </p:sp>
      <p:sp>
        <p:nvSpPr>
          <p:cNvPr id="5" name="Footer Placeholder 4">
            <a:extLst>
              <a:ext uri="{FF2B5EF4-FFF2-40B4-BE49-F238E27FC236}">
                <a16:creationId xmlns:a16="http://schemas.microsoft.com/office/drawing/2014/main" id="{4BE52E4E-3B4A-8A4D-8CF5-2FFAEAFA64D2}"/>
              </a:ext>
            </a:extLst>
          </p:cNvPr>
          <p:cNvSpPr>
            <a:spLocks noGrp="1"/>
          </p:cNvSpPr>
          <p:nvPr>
            <p:ph type="ftr" sz="quarter" idx="3"/>
          </p:nvPr>
        </p:nvSpPr>
        <p:spPr>
          <a:xfrm>
            <a:off x="6602400" y="6356350"/>
            <a:ext cx="4752000" cy="363600"/>
          </a:xfrm>
          <a:prstGeom prst="rect">
            <a:avLst/>
          </a:prstGeom>
        </p:spPr>
        <p:txBody>
          <a:bodyPr vert="horz" lIns="91440" tIns="45720" rIns="91440" bIns="45720" rtlCol="0" anchor="ctr"/>
          <a:lstStyle>
            <a:lvl1pPr algn="r">
              <a:defRPr sz="825" b="0" i="0">
                <a:solidFill>
                  <a:schemeClr val="tx1">
                    <a:tint val="75000"/>
                  </a:schemeClr>
                </a:solidFill>
                <a:latin typeface="Arial" panose="020B0604020202020204" pitchFamily="34" charset="0"/>
              </a:defRPr>
            </a:lvl1pPr>
          </a:lstStyle>
          <a:p>
            <a:r>
              <a:rPr lang="nl-NL" noProof="0" dirty="0"/>
              <a:t>NAAM PRESENTATIE</a:t>
            </a:r>
          </a:p>
        </p:txBody>
      </p:sp>
      <p:sp>
        <p:nvSpPr>
          <p:cNvPr id="6" name="Slide Number Placeholder 5">
            <a:extLst>
              <a:ext uri="{FF2B5EF4-FFF2-40B4-BE49-F238E27FC236}">
                <a16:creationId xmlns:a16="http://schemas.microsoft.com/office/drawing/2014/main" id="{19801C2E-C291-CC4F-B519-367589415ABA}"/>
              </a:ext>
            </a:extLst>
          </p:cNvPr>
          <p:cNvSpPr>
            <a:spLocks noGrp="1"/>
          </p:cNvSpPr>
          <p:nvPr>
            <p:ph type="sldNum" sz="quarter" idx="4"/>
          </p:nvPr>
        </p:nvSpPr>
        <p:spPr>
          <a:xfrm>
            <a:off x="11641138" y="6356352"/>
            <a:ext cx="366415" cy="365125"/>
          </a:xfrm>
          <a:prstGeom prst="rect">
            <a:avLst/>
          </a:prstGeom>
        </p:spPr>
        <p:txBody>
          <a:bodyPr vert="horz" lIns="91440" tIns="45720" rIns="91440" bIns="45720" rtlCol="0" anchor="ctr"/>
          <a:lstStyle>
            <a:lvl1pPr algn="r">
              <a:defRPr sz="825" b="0" i="0">
                <a:solidFill>
                  <a:schemeClr val="tx1">
                    <a:tint val="75000"/>
                  </a:schemeClr>
                </a:solidFill>
                <a:latin typeface="Arial" panose="020B0604020202020204" pitchFamily="34" charset="0"/>
              </a:defRPr>
            </a:lvl1pPr>
          </a:lstStyle>
          <a:p>
            <a:fld id="{EC1B0D69-B8A6-8744-9E7E-380CD2AD97F8}" type="slidenum">
              <a:rPr lang="nl-NL" noProof="0" smtClean="0"/>
              <a:pPr/>
              <a:t>‹#›</a:t>
            </a:fld>
            <a:endParaRPr lang="nl-NL" noProof="0" dirty="0"/>
          </a:p>
        </p:txBody>
      </p:sp>
      <p:grpSp>
        <p:nvGrpSpPr>
          <p:cNvPr id="7" name="Group 6">
            <a:extLst>
              <a:ext uri="{FF2B5EF4-FFF2-40B4-BE49-F238E27FC236}">
                <a16:creationId xmlns:a16="http://schemas.microsoft.com/office/drawing/2014/main" id="{C0FDCB9A-8761-334E-B1B4-D2DA4945FFAB}"/>
              </a:ext>
            </a:extLst>
          </p:cNvPr>
          <p:cNvGrpSpPr/>
          <p:nvPr userDrawn="1"/>
        </p:nvGrpSpPr>
        <p:grpSpPr>
          <a:xfrm>
            <a:off x="11496599" y="332656"/>
            <a:ext cx="407012" cy="348834"/>
            <a:chOff x="11496599" y="332656"/>
            <a:chExt cx="407012" cy="348834"/>
          </a:xfrm>
        </p:grpSpPr>
        <p:sp>
          <p:nvSpPr>
            <p:cNvPr id="8" name="Freeform 7">
              <a:extLst>
                <a:ext uri="{FF2B5EF4-FFF2-40B4-BE49-F238E27FC236}">
                  <a16:creationId xmlns:a16="http://schemas.microsoft.com/office/drawing/2014/main" id="{FC70E99D-78B4-B649-86A3-99FA95F8B9EA}"/>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9" name="Shape">
              <a:extLst>
                <a:ext uri="{FF2B5EF4-FFF2-40B4-BE49-F238E27FC236}">
                  <a16:creationId xmlns:a16="http://schemas.microsoft.com/office/drawing/2014/main" id="{470A971C-1229-3147-818F-F169AF366571}"/>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spTree>
    <p:extLst>
      <p:ext uri="{BB962C8B-B14F-4D97-AF65-F5344CB8AC3E}">
        <p14:creationId xmlns:p14="http://schemas.microsoft.com/office/powerpoint/2010/main" val="300883164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hf hdr="0"/>
  <p:txStyles>
    <p:titleStyle>
      <a:lvl1pPr algn="l" defTabSz="685800" rtl="0" eaLnBrk="1" latinLnBrk="0" hangingPunct="1">
        <a:lnSpc>
          <a:spcPct val="90000"/>
        </a:lnSpc>
        <a:spcBef>
          <a:spcPct val="0"/>
        </a:spcBef>
        <a:buNone/>
        <a:defRPr sz="3300" b="0" i="0" kern="1200">
          <a:solidFill>
            <a:srgbClr val="0099D4"/>
          </a:solidFill>
          <a:latin typeface="Arial" panose="020B0604020202020204" pitchFamily="34" charset="0"/>
          <a:ea typeface="+mj-ea"/>
          <a:cs typeface="+mj-cs"/>
        </a:defRPr>
      </a:lvl1pPr>
    </p:titleStyle>
    <p:bodyStyle>
      <a:lvl1pPr marL="0" indent="0" algn="l" defTabSz="685800" rtl="0" eaLnBrk="1" latinLnBrk="0" hangingPunct="1">
        <a:lnSpc>
          <a:spcPct val="110000"/>
        </a:lnSpc>
        <a:spcBef>
          <a:spcPts val="450"/>
        </a:spcBef>
        <a:buClr>
          <a:srgbClr val="0099D4"/>
        </a:buClr>
        <a:buFont typeface="Arial" panose="020B0604020202020204" pitchFamily="34" charset="0"/>
        <a:buNone/>
        <a:tabLst/>
        <a:defRPr sz="1350" b="0" i="0" kern="1200">
          <a:solidFill>
            <a:schemeClr val="tx1"/>
          </a:solidFill>
          <a:latin typeface="Arial" panose="020B0604020202020204" pitchFamily="34" charset="0"/>
          <a:ea typeface="+mn-ea"/>
          <a:cs typeface="+mn-cs"/>
        </a:defRPr>
      </a:lvl1pPr>
      <a:lvl2pPr marL="202406" indent="-197644" algn="l" defTabSz="685800" rtl="0" eaLnBrk="1" latinLnBrk="0" hangingPunct="1">
        <a:lnSpc>
          <a:spcPct val="110000"/>
        </a:lnSpc>
        <a:spcBef>
          <a:spcPts val="450"/>
        </a:spcBef>
        <a:buClr>
          <a:srgbClr val="0099D4"/>
        </a:buClr>
        <a:buFont typeface="Arial" panose="020B0604020202020204" pitchFamily="34" charset="0"/>
        <a:buChar char="•"/>
        <a:tabLst/>
        <a:defRPr sz="1350" b="0" i="0" kern="1200">
          <a:solidFill>
            <a:schemeClr val="tx1"/>
          </a:solidFill>
          <a:latin typeface="Arial" panose="020B0604020202020204" pitchFamily="34" charset="0"/>
          <a:ea typeface="+mn-ea"/>
          <a:cs typeface="+mn-cs"/>
        </a:defRPr>
      </a:lvl2pPr>
      <a:lvl3pPr marL="400050" indent="-197644" algn="l" defTabSz="685800" rtl="0" eaLnBrk="1" latinLnBrk="0" hangingPunct="1">
        <a:lnSpc>
          <a:spcPct val="110000"/>
        </a:lnSpc>
        <a:spcBef>
          <a:spcPts val="450"/>
        </a:spcBef>
        <a:buClr>
          <a:srgbClr val="0099D4"/>
        </a:buClr>
        <a:buFont typeface="Arial" panose="020B0604020202020204" pitchFamily="34" charset="0"/>
        <a:buChar char="•"/>
        <a:tabLst/>
        <a:defRPr sz="1350" b="0" i="0" kern="1200">
          <a:solidFill>
            <a:schemeClr val="tx1"/>
          </a:solidFill>
          <a:latin typeface="Arial" panose="020B0604020202020204" pitchFamily="34" charset="0"/>
          <a:ea typeface="+mn-ea"/>
          <a:cs typeface="+mn-cs"/>
        </a:defRPr>
      </a:lvl3pPr>
      <a:lvl4pPr marL="603647" indent="-203597" algn="l" defTabSz="685800" rtl="0" eaLnBrk="1" latinLnBrk="0" hangingPunct="1">
        <a:lnSpc>
          <a:spcPct val="110000"/>
        </a:lnSpc>
        <a:spcBef>
          <a:spcPts val="450"/>
        </a:spcBef>
        <a:buClr>
          <a:srgbClr val="0099D4"/>
        </a:buClr>
        <a:buFont typeface="Arial" panose="020B0604020202020204" pitchFamily="34" charset="0"/>
        <a:buChar char="•"/>
        <a:tabLst/>
        <a:defRPr sz="1350" b="0" i="0" kern="1200">
          <a:solidFill>
            <a:schemeClr val="tx1"/>
          </a:solidFill>
          <a:latin typeface="Arial" panose="020B0604020202020204" pitchFamily="34" charset="0"/>
          <a:ea typeface="+mn-ea"/>
          <a:cs typeface="+mn-cs"/>
        </a:defRPr>
      </a:lvl4pPr>
      <a:lvl5pPr marL="801291" indent="-197644" algn="l" defTabSz="685800" rtl="0" eaLnBrk="1" latinLnBrk="0" hangingPunct="1">
        <a:lnSpc>
          <a:spcPct val="110000"/>
        </a:lnSpc>
        <a:spcBef>
          <a:spcPts val="450"/>
        </a:spcBef>
        <a:buClr>
          <a:srgbClr val="0099D4"/>
        </a:buClr>
        <a:buFont typeface="Arial" panose="020B0604020202020204" pitchFamily="34" charset="0"/>
        <a:buChar char="•"/>
        <a:tabLst/>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159">
          <p15:clr>
            <a:srgbClr val="F26B43"/>
          </p15:clr>
        </p15:guide>
        <p15:guide id="4" orient="horz" pos="436">
          <p15:clr>
            <a:srgbClr val="F26B43"/>
          </p15:clr>
        </p15:guide>
        <p15:guide id="5" orient="horz" pos="300">
          <p15:clr>
            <a:srgbClr val="F26B43"/>
          </p15:clr>
        </p15:guide>
        <p15:guide id="6" pos="347">
          <p15:clr>
            <a:srgbClr val="F26B43"/>
          </p15:clr>
        </p15:guide>
        <p15:guide id="7" pos="7333">
          <p15:clr>
            <a:srgbClr val="F26B43"/>
          </p15:clr>
        </p15:guide>
        <p15:guide id="8" orient="horz" pos="4065">
          <p15:clr>
            <a:srgbClr val="F26B43"/>
          </p15:clr>
        </p15:guide>
        <p15:guide id="9" pos="3523">
          <p15:clr>
            <a:srgbClr val="F26B43"/>
          </p15:clr>
        </p15:guide>
        <p15:guide id="10" orient="horz" pos="1480">
          <p15:clr>
            <a:srgbClr val="F26B43"/>
          </p15:clr>
        </p15:guide>
        <p15:guide id="11" orient="horz" pos="3884">
          <p15:clr>
            <a:srgbClr val="F26B43"/>
          </p15:clr>
        </p15:guide>
        <p15:guide id="12" orient="horz" pos="12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hu.nl/onderzoek/projecten/leren-van-feedback-de-kracht-van-feedbackgeletterdheid"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mailto:bas.agricola@hu.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s://unsplash.com/photos/HQH-GOZ6K2c?utm_content=creditCopyText&amp;utm_medium=referral&amp;utm_source=unsplash" TargetMode="External"/><Relationship Id="rId4" Type="http://schemas.openxmlformats.org/officeDocument/2006/relationships/hyperlink" Target="https://unsplash.com/@cdd20?utm_content=creditCopyText&amp;utm_medium=referral&amp;utm_source=unsplas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s://unsplash.com/photos/photograph-of-three-plain-releasing-colorful-smokes-T2yEkqjJwkA?utm_content=creditCopyText&amp;utm_medium=referral&amp;utm_source=unsplash" TargetMode="External"/><Relationship Id="rId4" Type="http://schemas.openxmlformats.org/officeDocument/2006/relationships/hyperlink" Target="https://unsplash.com/@mihaisurdu?utm_content=creditCopyText&amp;utm_medium=referral&amp;utm_source=unsplash"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s://unsplash.com/photos/ZAvhxLTcSok?utm_content=creditCopyText&amp;utm_medium=referral&amp;utm_source=unsplash" TargetMode="External"/><Relationship Id="rId4" Type="http://schemas.openxmlformats.org/officeDocument/2006/relationships/hyperlink" Target="https://unsplash.com/@yosef_fxum?utm_content=creditCopyText&amp;utm_medium=referral&amp;utm_source=unsplas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9C5C66-EA92-8944-8A06-BB25ABC7BD4D}"/>
              </a:ext>
            </a:extLst>
          </p:cNvPr>
          <p:cNvSpPr>
            <a:spLocks noGrp="1"/>
          </p:cNvSpPr>
          <p:nvPr>
            <p:ph type="subTitle" idx="1"/>
          </p:nvPr>
        </p:nvSpPr>
        <p:spPr/>
        <p:txBody>
          <a:bodyPr>
            <a:normAutofit/>
          </a:bodyPr>
          <a:lstStyle/>
          <a:p>
            <a:r>
              <a:rPr lang="en-US" dirty="0"/>
              <a:t>Datum</a:t>
            </a:r>
          </a:p>
        </p:txBody>
      </p:sp>
      <p:sp>
        <p:nvSpPr>
          <p:cNvPr id="9" name="Text Placeholder 8">
            <a:extLst>
              <a:ext uri="{FF2B5EF4-FFF2-40B4-BE49-F238E27FC236}">
                <a16:creationId xmlns:a16="http://schemas.microsoft.com/office/drawing/2014/main" id="{224E7B7D-FA7E-7245-8D67-28F97910C800}"/>
              </a:ext>
            </a:extLst>
          </p:cNvPr>
          <p:cNvSpPr>
            <a:spLocks noGrp="1"/>
          </p:cNvSpPr>
          <p:nvPr>
            <p:ph type="body" sz="quarter" idx="13"/>
          </p:nvPr>
        </p:nvSpPr>
        <p:spPr>
          <a:xfrm>
            <a:off x="548934" y="4854023"/>
            <a:ext cx="5040299" cy="866419"/>
          </a:xfrm>
        </p:spPr>
        <p:txBody>
          <a:bodyPr>
            <a:normAutofit/>
          </a:bodyPr>
          <a:lstStyle/>
          <a:p>
            <a:r>
              <a:rPr lang="nl-NL" dirty="0"/>
              <a:t>Docent</a:t>
            </a:r>
          </a:p>
        </p:txBody>
      </p:sp>
      <p:sp>
        <p:nvSpPr>
          <p:cNvPr id="6" name="Title 7">
            <a:extLst>
              <a:ext uri="{FF2B5EF4-FFF2-40B4-BE49-F238E27FC236}">
                <a16:creationId xmlns:a16="http://schemas.microsoft.com/office/drawing/2014/main" id="{72485081-6485-D923-66A3-B003BFDB7C40}"/>
              </a:ext>
            </a:extLst>
          </p:cNvPr>
          <p:cNvSpPr>
            <a:spLocks noGrp="1"/>
          </p:cNvSpPr>
          <p:nvPr>
            <p:ph type="ctrTitle"/>
          </p:nvPr>
        </p:nvSpPr>
        <p:spPr>
          <a:xfrm>
            <a:off x="548934" y="705758"/>
            <a:ext cx="5040311" cy="2941808"/>
          </a:xfrm>
        </p:spPr>
        <p:txBody>
          <a:bodyPr>
            <a:normAutofit fontScale="90000"/>
          </a:bodyPr>
          <a:lstStyle/>
          <a:p>
            <a:r>
              <a:rPr lang="nl-NL" sz="4000" b="1"/>
              <a:t>Les 1</a:t>
            </a:r>
            <a:br>
              <a:rPr lang="nl-NL" sz="4000" b="1" dirty="0"/>
            </a:br>
            <a:r>
              <a:rPr lang="nl-NL" sz="4000" b="1" dirty="0"/>
              <a:t>Feedback begrijpen</a:t>
            </a:r>
            <a:br>
              <a:rPr lang="nl-NL" sz="4000" b="1" dirty="0"/>
            </a:br>
            <a:br>
              <a:rPr lang="nl-NL" b="1" dirty="0"/>
            </a:br>
            <a:br>
              <a:rPr lang="nl-NL" dirty="0"/>
            </a:br>
            <a:endParaRPr lang="nl-NL" dirty="0"/>
          </a:p>
        </p:txBody>
      </p:sp>
      <p:sp>
        <p:nvSpPr>
          <p:cNvPr id="7" name="TextBox 6">
            <a:extLst>
              <a:ext uri="{FF2B5EF4-FFF2-40B4-BE49-F238E27FC236}">
                <a16:creationId xmlns:a16="http://schemas.microsoft.com/office/drawing/2014/main" id="{A08E578C-EDA8-8A06-1388-9D7D29696C17}"/>
              </a:ext>
            </a:extLst>
          </p:cNvPr>
          <p:cNvSpPr txBox="1"/>
          <p:nvPr/>
        </p:nvSpPr>
        <p:spPr>
          <a:xfrm>
            <a:off x="6602757" y="485918"/>
            <a:ext cx="5284443" cy="5909310"/>
          </a:xfrm>
          <a:prstGeom prst="rect">
            <a:avLst/>
          </a:prstGeom>
          <a:noFill/>
        </p:spPr>
        <p:txBody>
          <a:bodyPr wrap="square">
            <a:spAutoFit/>
          </a:bodyPr>
          <a:lstStyle/>
          <a:p>
            <a:r>
              <a:rPr lang="nl-NL" b="1" dirty="0"/>
              <a:t>A2. </a:t>
            </a:r>
            <a:r>
              <a:rPr lang="nl-NL" b="1" dirty="0" err="1"/>
              <a:t>Powerpoint</a:t>
            </a:r>
            <a:r>
              <a:rPr lang="nl-NL" b="1" dirty="0"/>
              <a:t> presentatie Feedback Begrijpen (1/4) </a:t>
            </a:r>
          </a:p>
          <a:p>
            <a:endParaRPr lang="nl-NL" dirty="0"/>
          </a:p>
          <a:p>
            <a:r>
              <a:rPr lang="nl-NL" dirty="0"/>
              <a:t>Deze presentatie is ontworpen in het project Leren van feedback: de kracht van feedback geletterdheid en is onderdeel van een lessenserie van vier lessen over feedback geletterdheid bij pabo studenten van de Hogeschool Utrecht. Bij deze lesbrief horen een lesbrief  voor docenten en een werkdocument voor studenten. Die informatie is te raadplegen op de project website </a:t>
            </a:r>
            <a:r>
              <a:rPr lang="nl-NL" dirty="0">
                <a:hlinkClick r:id="rId3"/>
              </a:rPr>
              <a:t>https://www.hu.nl/onderzoek/projecten/leren-van-feedback-de-kracht-van-feedbackgeletterdheid</a:t>
            </a:r>
            <a:endParaRPr lang="nl-NL" dirty="0"/>
          </a:p>
          <a:p>
            <a:endParaRPr lang="nl-NL" dirty="0"/>
          </a:p>
          <a:p>
            <a:r>
              <a:rPr lang="nl-NL" dirty="0"/>
              <a:t>Neem voor meer informatie contact op met Bas Agricola, hogeschool hoofddocent van de Hogeschool Utrecht en onderzoeker bij het lectoraat Beroepsonderwijs: </a:t>
            </a:r>
            <a:r>
              <a:rPr lang="nl-NL" dirty="0">
                <a:hlinkClick r:id="rId4"/>
              </a:rPr>
              <a:t>bas.agricola@hu.nl</a:t>
            </a:r>
            <a:endParaRPr lang="nl-NL" dirty="0"/>
          </a:p>
          <a:p>
            <a:endParaRPr lang="nl-NL" dirty="0"/>
          </a:p>
          <a:p>
            <a:endParaRPr lang="nl-NL" dirty="0"/>
          </a:p>
          <a:p>
            <a:r>
              <a:rPr lang="nl-NL" dirty="0"/>
              <a:t> </a:t>
            </a:r>
          </a:p>
          <a:p>
            <a:endParaRPr lang="nl-NL" dirty="0"/>
          </a:p>
        </p:txBody>
      </p:sp>
      <p:pic>
        <p:nvPicPr>
          <p:cNvPr id="8" name="Picture 7" descr="A black and white sign with a person in a circle&#10;&#10;Description automatically generated">
            <a:extLst>
              <a:ext uri="{FF2B5EF4-FFF2-40B4-BE49-F238E27FC236}">
                <a16:creationId xmlns:a16="http://schemas.microsoft.com/office/drawing/2014/main" id="{95E21DD0-5708-C4B1-36D1-3D7F5F9B63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083" y="6014772"/>
            <a:ext cx="1226820" cy="429260"/>
          </a:xfrm>
          <a:prstGeom prst="rect">
            <a:avLst/>
          </a:prstGeom>
        </p:spPr>
      </p:pic>
      <p:pic>
        <p:nvPicPr>
          <p:cNvPr id="10" name="Picture 9" descr="A close-up of a logo&#10;&#10;Description automatically generated">
            <a:extLst>
              <a:ext uri="{FF2B5EF4-FFF2-40B4-BE49-F238E27FC236}">
                <a16:creationId xmlns:a16="http://schemas.microsoft.com/office/drawing/2014/main" id="{5A429ED9-8CD2-617F-032E-B5B2625872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6722" y="5861946"/>
            <a:ext cx="1085215" cy="789940"/>
          </a:xfrm>
          <a:prstGeom prst="rect">
            <a:avLst/>
          </a:prstGeom>
        </p:spPr>
      </p:pic>
    </p:spTree>
    <p:extLst>
      <p:ext uri="{BB962C8B-B14F-4D97-AF65-F5344CB8AC3E}">
        <p14:creationId xmlns:p14="http://schemas.microsoft.com/office/powerpoint/2010/main" val="1490028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eel vraagteken">
            <a:extLst>
              <a:ext uri="{FF2B5EF4-FFF2-40B4-BE49-F238E27FC236}">
                <a16:creationId xmlns:a16="http://schemas.microsoft.com/office/drawing/2014/main" id="{00160D53-FC4C-4E02-9805-80AA539B9621}"/>
              </a:ext>
            </a:extLst>
          </p:cNvPr>
          <p:cNvPicPr>
            <a:picLocks noChangeAspect="1"/>
          </p:cNvPicPr>
          <p:nvPr/>
        </p:nvPicPr>
        <p:blipFill rotWithShape="1">
          <a:blip r:embed="rId3"/>
          <a:srcRect l="1061" t="639" r="23584" b="1"/>
          <a:stretch/>
        </p:blipFill>
        <p:spPr>
          <a:xfrm>
            <a:off x="3523488" y="10"/>
            <a:ext cx="8668512" cy="6857990"/>
          </a:xfrm>
          <a:prstGeom prst="rect">
            <a:avLst/>
          </a:prstGeom>
        </p:spPr>
      </p:pic>
      <p:sp>
        <p:nvSpPr>
          <p:cNvPr id="21" name="Rectangle 2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B058A02C-13F9-4CC7-B0F7-0F428D10936A}"/>
              </a:ext>
            </a:extLst>
          </p:cNvPr>
          <p:cNvSpPr>
            <a:spLocks noGrp="1"/>
          </p:cNvSpPr>
          <p:nvPr>
            <p:ph type="ctrTitle"/>
          </p:nvPr>
        </p:nvSpPr>
        <p:spPr>
          <a:xfrm>
            <a:off x="477981" y="1122363"/>
            <a:ext cx="4023360" cy="3204134"/>
          </a:xfrm>
        </p:spPr>
        <p:txBody>
          <a:bodyPr anchor="b">
            <a:normAutofit/>
          </a:bodyPr>
          <a:lstStyle/>
          <a:p>
            <a:pPr algn="l"/>
            <a:r>
              <a:rPr lang="nl-NL" sz="4800"/>
              <a:t>Vragen</a:t>
            </a:r>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32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0811D7F-53E2-44B6-B5DA-FA23A74A6C42}"/>
              </a:ext>
            </a:extLst>
          </p:cNvPr>
          <p:cNvSpPr>
            <a:spLocks noGrp="1"/>
          </p:cNvSpPr>
          <p:nvPr>
            <p:ph type="title"/>
          </p:nvPr>
        </p:nvSpPr>
        <p:spPr>
          <a:xfrm>
            <a:off x="886075" y="969834"/>
            <a:ext cx="5040313" cy="1314450"/>
          </a:xfrm>
        </p:spPr>
        <p:txBody>
          <a:bodyPr/>
          <a:lstStyle/>
          <a:p>
            <a:r>
              <a:rPr lang="en-US" sz="4000" dirty="0" err="1"/>
              <a:t>Introductie</a:t>
            </a:r>
            <a:br>
              <a:rPr lang="en-US" dirty="0"/>
            </a:br>
            <a:endParaRPr lang="en-US" dirty="0"/>
          </a:p>
        </p:txBody>
      </p:sp>
      <p:sp>
        <p:nvSpPr>
          <p:cNvPr id="4" name="TextBox 3">
            <a:extLst>
              <a:ext uri="{FF2B5EF4-FFF2-40B4-BE49-F238E27FC236}">
                <a16:creationId xmlns:a16="http://schemas.microsoft.com/office/drawing/2014/main" id="{25F98C0C-3A27-46BF-8D4A-94A8AA9DF4C5}"/>
              </a:ext>
            </a:extLst>
          </p:cNvPr>
          <p:cNvSpPr txBox="1"/>
          <p:nvPr/>
        </p:nvSpPr>
        <p:spPr>
          <a:xfrm>
            <a:off x="377475" y="1627059"/>
            <a:ext cx="5881294" cy="3816424"/>
          </a:xfrm>
          <a:prstGeom prst="rect">
            <a:avLst/>
          </a:prstGeom>
        </p:spPr>
        <p:txBody>
          <a:bodyPr vert="horz" wrap="square" lIns="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6" name="TextBox 5">
            <a:extLst>
              <a:ext uri="{FF2B5EF4-FFF2-40B4-BE49-F238E27FC236}">
                <a16:creationId xmlns:a16="http://schemas.microsoft.com/office/drawing/2014/main" id="{0A680A79-8C39-4C3E-A2D7-38C707C3C5F4}"/>
              </a:ext>
            </a:extLst>
          </p:cNvPr>
          <p:cNvSpPr txBox="1"/>
          <p:nvPr/>
        </p:nvSpPr>
        <p:spPr>
          <a:xfrm>
            <a:off x="886075" y="2005046"/>
            <a:ext cx="6228559" cy="2808312"/>
          </a:xfrm>
          <a:prstGeom prst="rect">
            <a:avLst/>
          </a:prstGeom>
        </p:spPr>
        <p:txBody>
          <a:bodyPr vert="horz" wrap="square" lIns="0" tIns="45720" rIns="91440" bIns="45720" rtlCol="0">
            <a:noAutofit/>
          </a:bodyPr>
          <a:lstStyle/>
          <a:p>
            <a:pPr marL="342900" marR="0" lvl="0" indent="-342900" algn="l" defTabSz="685800" rtl="0" eaLnBrk="1" fontAlgn="auto" latinLnBrk="0" hangingPunct="1">
              <a:lnSpc>
                <a:spcPct val="110000"/>
              </a:lnSpc>
              <a:spcBef>
                <a:spcPts val="450"/>
              </a:spcBef>
              <a:spcAft>
                <a:spcPts val="0"/>
              </a:spcAft>
              <a:buClr>
                <a:srgbClr val="0099D4"/>
              </a:buClr>
              <a:buSzTx/>
              <a:buFont typeface="Courier New" panose="02070309020205020404" pitchFamily="49" charset="0"/>
              <a:buChar char="o"/>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342900" marR="0" lvl="0" indent="-342900" algn="l" defTabSz="685800" rtl="0" eaLnBrk="1" fontAlgn="auto" latinLnBrk="0" hangingPunct="1">
              <a:lnSpc>
                <a:spcPct val="110000"/>
              </a:lnSpc>
              <a:spcBef>
                <a:spcPts val="450"/>
              </a:spcBef>
              <a:spcAft>
                <a:spcPts val="0"/>
              </a:spcAft>
              <a:buClr>
                <a:srgbClr val="0099D4"/>
              </a:buClr>
              <a:buSzTx/>
              <a:buFont typeface="Courier New" panose="02070309020205020404" pitchFamily="49" charset="0"/>
              <a:buChar char="o"/>
              <a:tabLst/>
              <a:defRPr/>
            </a:pPr>
            <a:r>
              <a:rPr kumimoji="0" lang="en-US" sz="2400" b="0" i="0" u="none" strike="noStrike" kern="1200" cap="none" spc="0" normalizeH="0" baseline="0" noProof="0" dirty="0">
                <a:ln>
                  <a:noFill/>
                </a:ln>
                <a:effectLst/>
                <a:uLnTx/>
                <a:uFillTx/>
                <a:latin typeface="Arial" panose="020B0604020202020204" pitchFamily="34" charset="0"/>
                <a:ea typeface="+mn-ea"/>
                <a:cs typeface="+mn-cs"/>
              </a:rPr>
              <a:t>Wat is feedback?</a:t>
            </a:r>
          </a:p>
          <a:p>
            <a:pPr marL="342900" marR="0" lvl="0" indent="-342900" algn="l" defTabSz="685800" rtl="0" eaLnBrk="1" fontAlgn="auto" latinLnBrk="0" hangingPunct="1">
              <a:lnSpc>
                <a:spcPct val="110000"/>
              </a:lnSpc>
              <a:spcBef>
                <a:spcPts val="450"/>
              </a:spcBef>
              <a:spcAft>
                <a:spcPts val="0"/>
              </a:spcAft>
              <a:buClr>
                <a:srgbClr val="0099D4"/>
              </a:buClr>
              <a:buSzTx/>
              <a:buFont typeface="Courier New" panose="02070309020205020404" pitchFamily="49" charset="0"/>
              <a:buChar char="o"/>
              <a:tabLst/>
              <a:defRPr/>
            </a:pPr>
            <a:r>
              <a:rPr lang="en-US" sz="2400" dirty="0" err="1">
                <a:latin typeface="Arial" panose="020B0604020202020204" pitchFamily="34" charset="0"/>
              </a:rPr>
              <a:t>Welke</a:t>
            </a:r>
            <a:r>
              <a:rPr lang="en-US" sz="2400" dirty="0">
                <a:latin typeface="Arial" panose="020B0604020202020204" pitchFamily="34" charset="0"/>
              </a:rPr>
              <a:t> </a:t>
            </a:r>
            <a:r>
              <a:rPr lang="en-US" sz="2400" dirty="0" err="1">
                <a:latin typeface="Arial" panose="020B0604020202020204" pitchFamily="34" charset="0"/>
              </a:rPr>
              <a:t>soorten</a:t>
            </a:r>
            <a:r>
              <a:rPr lang="en-US" sz="2400" dirty="0">
                <a:latin typeface="Arial" panose="020B0604020202020204" pitchFamily="34" charset="0"/>
              </a:rPr>
              <a:t> feedback </a:t>
            </a:r>
            <a:r>
              <a:rPr lang="en-US" sz="2400" dirty="0" err="1">
                <a:latin typeface="Arial" panose="020B0604020202020204" pitchFamily="34" charset="0"/>
              </a:rPr>
              <a:t>bestaan</a:t>
            </a:r>
            <a:r>
              <a:rPr lang="en-US" sz="2400" dirty="0">
                <a:latin typeface="Arial" panose="020B0604020202020204" pitchFamily="34" charset="0"/>
              </a:rPr>
              <a:t> er?</a:t>
            </a:r>
          </a:p>
          <a:p>
            <a:pPr marL="342900" marR="0" lvl="0" indent="-342900" algn="l" defTabSz="685800" rtl="0" eaLnBrk="1" fontAlgn="auto" latinLnBrk="0" hangingPunct="1">
              <a:lnSpc>
                <a:spcPct val="110000"/>
              </a:lnSpc>
              <a:spcBef>
                <a:spcPts val="450"/>
              </a:spcBef>
              <a:spcAft>
                <a:spcPts val="0"/>
              </a:spcAft>
              <a:buClr>
                <a:srgbClr val="0099D4"/>
              </a:buClr>
              <a:buSzTx/>
              <a:buFont typeface="Courier New" panose="02070309020205020404" pitchFamily="49" charset="0"/>
              <a:buChar char="o"/>
              <a:tabLst/>
              <a:defRPr/>
            </a:pPr>
            <a:r>
              <a:rPr lang="en-US" sz="2400" dirty="0" err="1">
                <a:latin typeface="Arial" panose="020B0604020202020204" pitchFamily="34" charset="0"/>
              </a:rPr>
              <a:t>Begrijpen</a:t>
            </a:r>
            <a:r>
              <a:rPr lang="en-US" sz="2400" dirty="0">
                <a:latin typeface="Arial" panose="020B0604020202020204" pitchFamily="34" charset="0"/>
              </a:rPr>
              <a:t> van feedback</a:t>
            </a:r>
          </a:p>
          <a:p>
            <a:pPr marL="342900" marR="0" lvl="0" indent="-342900" algn="l" defTabSz="685800" rtl="0" eaLnBrk="1" fontAlgn="auto" latinLnBrk="0" hangingPunct="1">
              <a:lnSpc>
                <a:spcPct val="110000"/>
              </a:lnSpc>
              <a:spcBef>
                <a:spcPts val="450"/>
              </a:spcBef>
              <a:spcAft>
                <a:spcPts val="0"/>
              </a:spcAft>
              <a:buClr>
                <a:srgbClr val="0099D4"/>
              </a:buClr>
              <a:buSzTx/>
              <a:buFont typeface="Courier New" panose="02070309020205020404" pitchFamily="49" charset="0"/>
              <a:buChar char="o"/>
              <a:tabLst/>
              <a:defRPr/>
            </a:pPr>
            <a:r>
              <a:rPr kumimoji="0" lang="en-US" sz="2400" b="0" i="0" u="none" strike="noStrike" kern="1200" cap="none" spc="0" normalizeH="0" baseline="0" noProof="0" dirty="0">
                <a:ln>
                  <a:noFill/>
                </a:ln>
                <a:effectLst/>
                <a:uLnTx/>
                <a:uFillTx/>
                <a:latin typeface="Arial" panose="020B0604020202020204" pitchFamily="34" charset="0"/>
                <a:ea typeface="+mn-ea"/>
                <a:cs typeface="+mn-cs"/>
              </a:rPr>
              <a:t>Feedback </a:t>
            </a:r>
            <a:r>
              <a:rPr kumimoji="0" lang="en-US" sz="2400" b="0" i="0" u="none" strike="noStrike" kern="1200" cap="none" spc="0" normalizeH="0" baseline="0" noProof="0" dirty="0" err="1">
                <a:ln>
                  <a:noFill/>
                </a:ln>
                <a:effectLst/>
                <a:uLnTx/>
                <a:uFillTx/>
                <a:latin typeface="Arial" panose="020B0604020202020204" pitchFamily="34" charset="0"/>
                <a:ea typeface="+mn-ea"/>
                <a:cs typeface="+mn-cs"/>
              </a:rPr>
              <a:t>analyse</a:t>
            </a:r>
            <a:r>
              <a:rPr kumimoji="0" lang="en-US" sz="2400" b="0" i="0" u="none" strike="noStrike" kern="1200" cap="none" spc="0" normalizeH="0" baseline="0" noProof="0" dirty="0">
                <a:ln>
                  <a:noFill/>
                </a:ln>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effectLst/>
                <a:uLnTx/>
                <a:uFillTx/>
                <a:latin typeface="Arial" panose="020B0604020202020204" pitchFamily="34" charset="0"/>
                <a:ea typeface="+mn-ea"/>
                <a:cs typeface="+mn-cs"/>
              </a:rPr>
              <a:t>formulier</a:t>
            </a:r>
            <a:endParaRPr kumimoji="0" lang="en-US" sz="2400" b="0" i="0" u="none" strike="noStrike" kern="1200" cap="none" spc="0" normalizeH="0" baseline="0" noProof="0" dirty="0">
              <a:ln>
                <a:noFill/>
              </a:ln>
              <a:effectLst/>
              <a:uLnTx/>
              <a:uFillTx/>
              <a:latin typeface="Arial" panose="020B0604020202020204" pitchFamily="34" charset="0"/>
              <a:ea typeface="+mn-ea"/>
              <a:cs typeface="+mn-cs"/>
            </a:endParaRPr>
          </a:p>
          <a:p>
            <a:pPr marL="342900" marR="0" lvl="0" indent="-342900" algn="l" defTabSz="685800" rtl="0" eaLnBrk="1" fontAlgn="auto" latinLnBrk="0" hangingPunct="1">
              <a:lnSpc>
                <a:spcPct val="110000"/>
              </a:lnSpc>
              <a:spcBef>
                <a:spcPts val="450"/>
              </a:spcBef>
              <a:spcAft>
                <a:spcPts val="0"/>
              </a:spcAft>
              <a:buClr>
                <a:srgbClr val="0099D4"/>
              </a:buClr>
              <a:buSzTx/>
              <a:buFont typeface="Courier New" panose="02070309020205020404" pitchFamily="49" charset="0"/>
              <a:buChar char="o"/>
              <a:tabLst/>
              <a:defRPr/>
            </a:pPr>
            <a:r>
              <a:rPr lang="en-US" sz="2400" dirty="0" err="1">
                <a:latin typeface="Arial" panose="020B0604020202020204" pitchFamily="34" charset="0"/>
              </a:rPr>
              <a:t>Aan</a:t>
            </a:r>
            <a:r>
              <a:rPr lang="en-US" sz="2400" dirty="0">
                <a:latin typeface="Arial" panose="020B0604020202020204" pitchFamily="34" charset="0"/>
              </a:rPr>
              <a:t> de slag</a:t>
            </a:r>
            <a:endParaRPr kumimoji="0" lang="en-US" sz="2400" b="0" i="0" u="none" strike="noStrike" kern="1200" cap="none" spc="0" normalizeH="0" baseline="0" noProof="0" dirty="0">
              <a:ln>
                <a:noFill/>
              </a:ln>
              <a:effectLst/>
              <a:uLnTx/>
              <a:uFillTx/>
              <a:latin typeface="Arial" panose="020B0604020202020204" pitchFamily="34" charset="0"/>
              <a:ea typeface="+mn-ea"/>
              <a:cs typeface="+mn-cs"/>
            </a:endParaRPr>
          </a:p>
          <a:p>
            <a:pPr marL="342900" marR="0" lvl="0" indent="-342900" algn="l" defTabSz="685800" rtl="0" eaLnBrk="1" fontAlgn="auto" latinLnBrk="0" hangingPunct="1">
              <a:lnSpc>
                <a:spcPct val="110000"/>
              </a:lnSpc>
              <a:spcBef>
                <a:spcPts val="450"/>
              </a:spcBef>
              <a:spcAft>
                <a:spcPts val="0"/>
              </a:spcAft>
              <a:buClr>
                <a:srgbClr val="0099D4"/>
              </a:buClr>
              <a:buSzTx/>
              <a:buFontTx/>
              <a:buChar char="-"/>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 name="Rectangle 5">
            <a:extLst>
              <a:ext uri="{FF2B5EF4-FFF2-40B4-BE49-F238E27FC236}">
                <a16:creationId xmlns:a16="http://schemas.microsoft.com/office/drawing/2014/main" id="{5B43CAEB-39B7-3411-3A25-708757739DF9}"/>
              </a:ext>
            </a:extLst>
          </p:cNvPr>
          <p:cNvSpPr>
            <a:spLocks noChangeArrowheads="1"/>
          </p:cNvSpPr>
          <p:nvPr/>
        </p:nvSpPr>
        <p:spPr bwMode="auto">
          <a:xfrm>
            <a:off x="6258768" y="4372766"/>
            <a:ext cx="12192000" cy="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p>
            <a:endParaRPr lang="en-GB"/>
          </a:p>
        </p:txBody>
      </p:sp>
      <p:sp>
        <p:nvSpPr>
          <p:cNvPr id="5" name="Rectangle 6">
            <a:extLst>
              <a:ext uri="{FF2B5EF4-FFF2-40B4-BE49-F238E27FC236}">
                <a16:creationId xmlns:a16="http://schemas.microsoft.com/office/drawing/2014/main" id="{9D6960A6-BCC7-E7C1-C28F-595AA1E22AAF}"/>
              </a:ext>
            </a:extLst>
          </p:cNvPr>
          <p:cNvSpPr>
            <a:spLocks noChangeArrowheads="1"/>
          </p:cNvSpPr>
          <p:nvPr/>
        </p:nvSpPr>
        <p:spPr bwMode="auto">
          <a:xfrm>
            <a:off x="6258768" y="4741066"/>
            <a:ext cx="12192000" cy="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120057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47CC0A-8C86-D75C-727F-E597F66AB48C}"/>
              </a:ext>
            </a:extLst>
          </p:cNvPr>
          <p:cNvSpPr>
            <a:spLocks noGrp="1"/>
          </p:cNvSpPr>
          <p:nvPr>
            <p:ph type="title"/>
          </p:nvPr>
        </p:nvSpPr>
        <p:spPr>
          <a:xfrm>
            <a:off x="876694" y="741391"/>
            <a:ext cx="3581006" cy="858809"/>
          </a:xfrm>
        </p:spPr>
        <p:txBody>
          <a:bodyPr vert="horz" lIns="91440" tIns="45720" rIns="91440" bIns="45720" rtlCol="0" anchor="b">
            <a:normAutofit/>
          </a:bodyPr>
          <a:lstStyle/>
          <a:p>
            <a:r>
              <a:rPr lang="en-US" sz="3200" dirty="0"/>
              <a:t>Wat is feedback?</a:t>
            </a:r>
          </a:p>
        </p:txBody>
      </p:sp>
      <p:sp>
        <p:nvSpPr>
          <p:cNvPr id="4" name="Text Placeholder 3">
            <a:extLst>
              <a:ext uri="{FF2B5EF4-FFF2-40B4-BE49-F238E27FC236}">
                <a16:creationId xmlns:a16="http://schemas.microsoft.com/office/drawing/2014/main" id="{AD1262B9-9C71-6EBE-AA49-E8942140BF07}"/>
              </a:ext>
            </a:extLst>
          </p:cNvPr>
          <p:cNvSpPr>
            <a:spLocks noGrp="1"/>
          </p:cNvSpPr>
          <p:nvPr>
            <p:ph type="body" sz="quarter" idx="10"/>
          </p:nvPr>
        </p:nvSpPr>
        <p:spPr>
          <a:xfrm>
            <a:off x="642651" y="2125980"/>
            <a:ext cx="4781404" cy="3855328"/>
          </a:xfrm>
        </p:spPr>
        <p:txBody>
          <a:bodyPr vert="horz" lIns="91440" tIns="45720" rIns="91440" bIns="45720" rtlCol="0" anchor="t">
            <a:noAutofit/>
          </a:bodyPr>
          <a:lstStyle/>
          <a:p>
            <a:r>
              <a:rPr lang="en-US" sz="2400" dirty="0"/>
              <a:t>Oude </a:t>
            </a:r>
            <a:r>
              <a:rPr lang="en-US" sz="2400" dirty="0" err="1"/>
              <a:t>definitie</a:t>
            </a:r>
            <a:r>
              <a:rPr lang="en-US" sz="2400" dirty="0"/>
              <a:t>: feedback is </a:t>
            </a:r>
            <a:r>
              <a:rPr lang="en-US" sz="2400" dirty="0" err="1"/>
              <a:t>informatie</a:t>
            </a:r>
            <a:r>
              <a:rPr lang="en-US" sz="2400" dirty="0"/>
              <a:t> over </a:t>
            </a:r>
            <a:r>
              <a:rPr lang="en-US" sz="2400" dirty="0" err="1"/>
              <a:t>iemands</a:t>
            </a:r>
            <a:r>
              <a:rPr lang="en-US" sz="2400" dirty="0"/>
              <a:t> </a:t>
            </a:r>
            <a:r>
              <a:rPr lang="en-US" sz="2400" dirty="0" err="1"/>
              <a:t>prestatie</a:t>
            </a:r>
            <a:r>
              <a:rPr lang="en-US" sz="2400" dirty="0"/>
              <a:t> om het gat </a:t>
            </a:r>
            <a:r>
              <a:rPr lang="en-US" sz="2400" dirty="0" err="1"/>
              <a:t>te</a:t>
            </a:r>
            <a:r>
              <a:rPr lang="en-US" sz="2400" dirty="0"/>
              <a:t> </a:t>
            </a:r>
            <a:r>
              <a:rPr lang="en-US" sz="2400" dirty="0" err="1"/>
              <a:t>verkleinen</a:t>
            </a:r>
            <a:r>
              <a:rPr lang="en-US" sz="2400" dirty="0"/>
              <a:t> </a:t>
            </a:r>
            <a:r>
              <a:rPr lang="en-US" sz="2400" dirty="0" err="1"/>
              <a:t>tussen</a:t>
            </a:r>
            <a:r>
              <a:rPr lang="en-US" sz="2400" dirty="0"/>
              <a:t> de </a:t>
            </a:r>
            <a:r>
              <a:rPr lang="en-US" sz="2400" dirty="0" err="1"/>
              <a:t>huidige</a:t>
            </a:r>
            <a:r>
              <a:rPr lang="en-US" sz="2400" dirty="0"/>
              <a:t> en </a:t>
            </a:r>
            <a:r>
              <a:rPr lang="en-US" sz="2400" dirty="0" err="1"/>
              <a:t>gewenste</a:t>
            </a:r>
            <a:r>
              <a:rPr lang="en-US" sz="2400" dirty="0"/>
              <a:t> </a:t>
            </a:r>
            <a:r>
              <a:rPr lang="en-US" sz="2400" dirty="0" err="1"/>
              <a:t>situatie</a:t>
            </a:r>
            <a:r>
              <a:rPr lang="en-US" sz="2400" dirty="0"/>
              <a:t> (Sadler, 1989)</a:t>
            </a:r>
          </a:p>
          <a:p>
            <a:endParaRPr lang="en-US" sz="2400" dirty="0"/>
          </a:p>
          <a:p>
            <a:r>
              <a:rPr lang="en-US" sz="2400" dirty="0" err="1"/>
              <a:t>Nieuwe</a:t>
            </a:r>
            <a:r>
              <a:rPr lang="en-US" sz="2400" dirty="0"/>
              <a:t> </a:t>
            </a:r>
            <a:r>
              <a:rPr lang="en-US" sz="2400" dirty="0" err="1"/>
              <a:t>definitie</a:t>
            </a:r>
            <a:r>
              <a:rPr lang="en-US" sz="2400" dirty="0"/>
              <a:t>: feedback is </a:t>
            </a:r>
            <a:r>
              <a:rPr lang="en-US" sz="2400" dirty="0" err="1"/>
              <a:t>een</a:t>
            </a:r>
            <a:r>
              <a:rPr lang="en-US" sz="2400" dirty="0"/>
              <a:t> </a:t>
            </a:r>
            <a:r>
              <a:rPr lang="en-US" sz="2400" dirty="0" err="1"/>
              <a:t>actief</a:t>
            </a:r>
            <a:r>
              <a:rPr lang="en-US" sz="2400" dirty="0"/>
              <a:t> </a:t>
            </a:r>
            <a:r>
              <a:rPr lang="en-US" sz="2400" dirty="0" err="1"/>
              <a:t>proces</a:t>
            </a:r>
            <a:r>
              <a:rPr lang="en-US" sz="2400" dirty="0"/>
              <a:t> van het </a:t>
            </a:r>
            <a:r>
              <a:rPr lang="en-US" sz="2400" dirty="0" err="1"/>
              <a:t>begrijpen</a:t>
            </a:r>
            <a:r>
              <a:rPr lang="en-US" sz="2400" dirty="0"/>
              <a:t> en </a:t>
            </a:r>
            <a:r>
              <a:rPr lang="en-US" sz="2400" dirty="0" err="1"/>
              <a:t>gebruiken</a:t>
            </a:r>
            <a:r>
              <a:rPr lang="en-US" sz="2400" dirty="0"/>
              <a:t> van </a:t>
            </a:r>
            <a:r>
              <a:rPr lang="en-US" sz="2400" dirty="0" err="1"/>
              <a:t>informatie</a:t>
            </a:r>
            <a:r>
              <a:rPr lang="en-US" sz="2400" dirty="0"/>
              <a:t> over de eigen </a:t>
            </a:r>
            <a:r>
              <a:rPr lang="en-US" sz="2400" dirty="0" err="1"/>
              <a:t>prestatie</a:t>
            </a:r>
            <a:r>
              <a:rPr lang="en-US" sz="2400" dirty="0"/>
              <a:t> (Carless &amp; </a:t>
            </a:r>
            <a:r>
              <a:rPr lang="en-US" sz="2400" dirty="0" err="1"/>
              <a:t>Boud</a:t>
            </a:r>
            <a:r>
              <a:rPr lang="en-US" sz="2400" dirty="0"/>
              <a:t>, 2018)</a:t>
            </a:r>
          </a:p>
        </p:txBody>
      </p:sp>
      <p:pic>
        <p:nvPicPr>
          <p:cNvPr id="6" name="Picture 5" descr="A group of red arrows&#10;&#10;Description automatically generated">
            <a:extLst>
              <a:ext uri="{FF2B5EF4-FFF2-40B4-BE49-F238E27FC236}">
                <a16:creationId xmlns:a16="http://schemas.microsoft.com/office/drawing/2014/main" id="{DF044B23-07AF-F6AB-F166-A3BBF68A2D19}"/>
              </a:ext>
            </a:extLst>
          </p:cNvPr>
          <p:cNvPicPr>
            <a:picLocks noChangeAspect="1"/>
          </p:cNvPicPr>
          <p:nvPr/>
        </p:nvPicPr>
        <p:blipFill rotWithShape="1">
          <a:blip r:embed="rId3">
            <a:extLst>
              <a:ext uri="{28A0092B-C50C-407E-A947-70E740481C1C}">
                <a14:useLocalDpi xmlns:a14="http://schemas.microsoft.com/office/drawing/2010/main" val="0"/>
              </a:ext>
            </a:extLst>
          </a:blip>
          <a:srcRect l="8475" r="9163"/>
          <a:stretch/>
        </p:blipFill>
        <p:spPr>
          <a:xfrm>
            <a:off x="6001662" y="1600200"/>
            <a:ext cx="5313643" cy="4306414"/>
          </a:xfrm>
          <a:prstGeom prst="rect">
            <a:avLst/>
          </a:prstGeom>
        </p:spPr>
      </p:pic>
      <p:grpSp>
        <p:nvGrpSpPr>
          <p:cNvPr id="17" name="Group 16">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18" name="Rectangle 17">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9ABD056C-7E69-86DA-7BC2-06D243A60A2F}"/>
              </a:ext>
            </a:extLst>
          </p:cNvPr>
          <p:cNvSpPr txBox="1"/>
          <p:nvPr/>
        </p:nvSpPr>
        <p:spPr>
          <a:xfrm>
            <a:off x="6137320" y="5362073"/>
            <a:ext cx="6099462" cy="369332"/>
          </a:xfrm>
          <a:prstGeom prst="rect">
            <a:avLst/>
          </a:prstGeom>
          <a:noFill/>
        </p:spPr>
        <p:txBody>
          <a:bodyPr wrap="square">
            <a:spAutoFit/>
          </a:bodyPr>
          <a:lstStyle/>
          <a:p>
            <a:r>
              <a:rPr lang="en-GB" dirty="0">
                <a:solidFill>
                  <a:schemeClr val="bg1"/>
                </a:solidFill>
              </a:rPr>
              <a:t>Photo by </a:t>
            </a:r>
            <a:r>
              <a:rPr lang="en-GB" dirty="0" err="1">
                <a:solidFill>
                  <a:schemeClr val="bg1"/>
                </a:solidFill>
                <a:hlinkClick r:id="rId4">
                  <a:extLst>
                    <a:ext uri="{A12FA001-AC4F-418D-AE19-62706E023703}">
                      <ahyp:hlinkClr xmlns:ahyp="http://schemas.microsoft.com/office/drawing/2018/hyperlinkcolor" val="tx"/>
                    </a:ext>
                  </a:extLst>
                </a:hlinkClick>
              </a:rPr>
              <a:t>愚木混株</a:t>
            </a:r>
            <a:r>
              <a:rPr lang="en-GB" dirty="0">
                <a:solidFill>
                  <a:schemeClr val="bg1"/>
                </a:solidFill>
                <a:hlinkClick r:id="rId4">
                  <a:extLst>
                    <a:ext uri="{A12FA001-AC4F-418D-AE19-62706E023703}">
                      <ahyp:hlinkClr xmlns:ahyp="http://schemas.microsoft.com/office/drawing/2018/hyperlinkcolor" val="tx"/>
                    </a:ext>
                  </a:extLst>
                </a:hlinkClick>
              </a:rPr>
              <a:t> cdd20</a:t>
            </a:r>
            <a:r>
              <a:rPr lang="en-GB" dirty="0">
                <a:solidFill>
                  <a:schemeClr val="bg1"/>
                </a:solidFill>
              </a:rPr>
              <a:t> on </a:t>
            </a:r>
            <a:r>
              <a:rPr lang="en-GB" dirty="0" err="1">
                <a:solidFill>
                  <a:schemeClr val="bg1"/>
                </a:solidFill>
                <a:hlinkClick r:id="rId5">
                  <a:extLst>
                    <a:ext uri="{A12FA001-AC4F-418D-AE19-62706E023703}">
                      <ahyp:hlinkClr xmlns:ahyp="http://schemas.microsoft.com/office/drawing/2018/hyperlinkcolor" val="tx"/>
                    </a:ext>
                  </a:extLst>
                </a:hlinkClick>
              </a:rPr>
              <a:t>Unsplash</a:t>
            </a:r>
            <a:r>
              <a:rPr lang="en-GB" dirty="0">
                <a:solidFill>
                  <a:schemeClr val="bg1"/>
                </a:solidFill>
              </a:rPr>
              <a:t> </a:t>
            </a:r>
          </a:p>
        </p:txBody>
      </p:sp>
    </p:spTree>
    <p:extLst>
      <p:ext uri="{BB962C8B-B14F-4D97-AF65-F5344CB8AC3E}">
        <p14:creationId xmlns:p14="http://schemas.microsoft.com/office/powerpoint/2010/main" val="98957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4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E47CC0A-8C86-D75C-727F-E597F66AB48C}"/>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Drie</a:t>
            </a:r>
            <a:r>
              <a:rPr lang="en-US" sz="5400" dirty="0"/>
              <a:t> </a:t>
            </a:r>
            <a:r>
              <a:rPr lang="en-US" sz="5400"/>
              <a:t>soorten</a:t>
            </a:r>
            <a:r>
              <a:rPr lang="en-US" sz="5400" dirty="0"/>
              <a:t> </a:t>
            </a:r>
            <a:r>
              <a:rPr lang="en-US" sz="5400"/>
              <a:t>informatie</a:t>
            </a:r>
            <a:endParaRPr lang="en-US" sz="5400" dirty="0"/>
          </a:p>
        </p:txBody>
      </p:sp>
      <p:pic>
        <p:nvPicPr>
          <p:cNvPr id="4" name="Picture 3" descr="Airplanes flying in the sky&#10;&#10;Description automatically generated">
            <a:extLst>
              <a:ext uri="{FF2B5EF4-FFF2-40B4-BE49-F238E27FC236}">
                <a16:creationId xmlns:a16="http://schemas.microsoft.com/office/drawing/2014/main" id="{FC23B953-20C6-033C-5A51-D0B480F44ED0}"/>
              </a:ext>
            </a:extLst>
          </p:cNvPr>
          <p:cNvPicPr>
            <a:picLocks noChangeAspect="1"/>
          </p:cNvPicPr>
          <p:nvPr/>
        </p:nvPicPr>
        <p:blipFill rotWithShape="1">
          <a:blip r:embed="rId3">
            <a:extLst>
              <a:ext uri="{28A0092B-C50C-407E-A947-70E740481C1C}">
                <a14:useLocalDpi xmlns:a14="http://schemas.microsoft.com/office/drawing/2010/main" val="0"/>
              </a:ext>
            </a:extLst>
          </a:blip>
          <a:srcRect r="-1" b="170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5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91D7FAAE-1CD6-F829-4BF2-4A77D02B53EE}"/>
              </a:ext>
            </a:extLst>
          </p:cNvPr>
          <p:cNvSpPr>
            <a:spLocks noGrp="1"/>
          </p:cNvSpPr>
          <p:nvPr>
            <p:ph type="body" sz="quarter" idx="10"/>
          </p:nvPr>
        </p:nvSpPr>
        <p:spPr>
          <a:xfrm>
            <a:off x="5297762" y="2706624"/>
            <a:ext cx="6251110" cy="3483864"/>
          </a:xfrm>
        </p:spPr>
        <p:txBody>
          <a:bodyPr vert="horz" lIns="91440" tIns="45720" rIns="91440" bIns="45720" rtlCol="0">
            <a:normAutofit/>
          </a:bodyPr>
          <a:lstStyle/>
          <a:p>
            <a:r>
              <a:rPr lang="en-US" sz="4000" dirty="0"/>
              <a:t>Feed up </a:t>
            </a:r>
          </a:p>
          <a:p>
            <a:r>
              <a:rPr lang="en-US" sz="4000" dirty="0"/>
              <a:t>Feedback </a:t>
            </a:r>
          </a:p>
          <a:p>
            <a:r>
              <a:rPr lang="en-US" sz="4000" dirty="0"/>
              <a:t>Feedforward</a:t>
            </a:r>
          </a:p>
          <a:p>
            <a:endParaRPr lang="en-US" sz="2200" dirty="0"/>
          </a:p>
        </p:txBody>
      </p:sp>
      <p:sp>
        <p:nvSpPr>
          <p:cNvPr id="6" name="TextBox 5">
            <a:extLst>
              <a:ext uri="{FF2B5EF4-FFF2-40B4-BE49-F238E27FC236}">
                <a16:creationId xmlns:a16="http://schemas.microsoft.com/office/drawing/2014/main" id="{2B4955F8-A015-FED9-007E-87A1FA386CBF}"/>
              </a:ext>
            </a:extLst>
          </p:cNvPr>
          <p:cNvSpPr txBox="1"/>
          <p:nvPr/>
        </p:nvSpPr>
        <p:spPr>
          <a:xfrm>
            <a:off x="158262" y="6415516"/>
            <a:ext cx="6154614" cy="369332"/>
          </a:xfrm>
          <a:prstGeom prst="rect">
            <a:avLst/>
          </a:prstGeom>
          <a:noFill/>
        </p:spPr>
        <p:txBody>
          <a:bodyPr wrap="square">
            <a:spAutoFit/>
          </a:bodyPr>
          <a:lstStyle/>
          <a:p>
            <a:r>
              <a:rPr lang="en-GB" dirty="0"/>
              <a:t>Photo by </a:t>
            </a:r>
            <a:r>
              <a:rPr lang="en-GB" dirty="0">
                <a:hlinkClick r:id="rId4">
                  <a:extLst>
                    <a:ext uri="{A12FA001-AC4F-418D-AE19-62706E023703}">
                      <ahyp:hlinkClr xmlns:ahyp="http://schemas.microsoft.com/office/drawing/2018/hyperlinkcolor" val="tx"/>
                    </a:ext>
                  </a:extLst>
                </a:hlinkClick>
              </a:rPr>
              <a:t>Mihai </a:t>
            </a:r>
            <a:r>
              <a:rPr lang="en-GB" dirty="0" err="1">
                <a:hlinkClick r:id="rId4">
                  <a:extLst>
                    <a:ext uri="{A12FA001-AC4F-418D-AE19-62706E023703}">
                      <ahyp:hlinkClr xmlns:ahyp="http://schemas.microsoft.com/office/drawing/2018/hyperlinkcolor" val="tx"/>
                    </a:ext>
                  </a:extLst>
                </a:hlinkClick>
              </a:rPr>
              <a:t>Surdu</a:t>
            </a:r>
            <a:r>
              <a:rPr lang="en-GB" dirty="0"/>
              <a:t> on </a:t>
            </a:r>
            <a:r>
              <a:rPr lang="en-GB" dirty="0" err="1">
                <a:hlinkClick r:id="rId5">
                  <a:extLst>
                    <a:ext uri="{A12FA001-AC4F-418D-AE19-62706E023703}">
                      <ahyp:hlinkClr xmlns:ahyp="http://schemas.microsoft.com/office/drawing/2018/hyperlinkcolor" val="tx"/>
                    </a:ext>
                  </a:extLst>
                </a:hlinkClick>
              </a:rPr>
              <a:t>Unsplash</a:t>
            </a:r>
            <a:r>
              <a:rPr lang="en-GB" dirty="0"/>
              <a:t> </a:t>
            </a:r>
          </a:p>
        </p:txBody>
      </p:sp>
    </p:spTree>
    <p:extLst>
      <p:ext uri="{BB962C8B-B14F-4D97-AF65-F5344CB8AC3E}">
        <p14:creationId xmlns:p14="http://schemas.microsoft.com/office/powerpoint/2010/main" val="188266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405153-CD55-8EB2-DFEE-0536F4482EBA}"/>
              </a:ext>
            </a:extLst>
          </p:cNvPr>
          <p:cNvPicPr>
            <a:picLocks noChangeAspect="1"/>
          </p:cNvPicPr>
          <p:nvPr/>
        </p:nvPicPr>
        <p:blipFill>
          <a:blip r:embed="rId3"/>
          <a:stretch>
            <a:fillRect/>
          </a:stretch>
        </p:blipFill>
        <p:spPr>
          <a:xfrm>
            <a:off x="1886720" y="1354931"/>
            <a:ext cx="8105775" cy="4148138"/>
          </a:xfrm>
          <a:prstGeom prst="rect">
            <a:avLst/>
          </a:prstGeom>
        </p:spPr>
      </p:pic>
      <p:sp>
        <p:nvSpPr>
          <p:cNvPr id="4" name="TextBox 3">
            <a:extLst>
              <a:ext uri="{FF2B5EF4-FFF2-40B4-BE49-F238E27FC236}">
                <a16:creationId xmlns:a16="http://schemas.microsoft.com/office/drawing/2014/main" id="{9F142056-768F-A5A2-1EBD-A854E49BED75}"/>
              </a:ext>
            </a:extLst>
          </p:cNvPr>
          <p:cNvSpPr txBox="1"/>
          <p:nvPr/>
        </p:nvSpPr>
        <p:spPr>
          <a:xfrm>
            <a:off x="2199505" y="5503069"/>
            <a:ext cx="8105775" cy="830263"/>
          </a:xfrm>
          <a:prstGeom prst="rect">
            <a:avLst/>
          </a:prstGeom>
          <a:solidFill>
            <a:srgbClr val="000000">
              <a:alpha val="50000"/>
            </a:srgbClr>
          </a:solidFill>
          <a:ln>
            <a:noFill/>
          </a:ln>
        </p:spPr>
        <p:txBody>
          <a:bodyPr vert="horz" wrap="square" lIns="0" tIns="45720" rIns="91440" bIns="45720" numCol="2" spcCol="1008000" rtlCol="0" anchor="ctr">
            <a:noAutofit/>
          </a:bodyPr>
          <a:lstStyle/>
          <a:p>
            <a:pPr algn="ctr" defTabSz="685800">
              <a:lnSpc>
                <a:spcPct val="110000"/>
              </a:lnSpc>
              <a:spcBef>
                <a:spcPts val="450"/>
              </a:spcBef>
              <a:buClr>
                <a:srgbClr val="0099D4"/>
              </a:buClr>
            </a:pPr>
            <a:r>
              <a:rPr lang="en-US" sz="1300" b="0" i="0" kern="1200">
                <a:solidFill>
                  <a:srgbClr val="FFFFFF"/>
                </a:solidFill>
                <a:effectLst/>
                <a:latin typeface="Arial" panose="020B0604020202020204" pitchFamily="34" charset="0"/>
                <a:ea typeface="+mn-ea"/>
                <a:cs typeface="+mn-cs"/>
              </a:rPr>
              <a:t>Oude en nieuwe feedbackparadigma. Uit: Winstone, &amp; Carless (2020), p. 9.</a:t>
            </a:r>
            <a:endParaRPr lang="en-US" sz="1300" b="0" i="0" kern="1200">
              <a:solidFill>
                <a:srgbClr val="FFFFFF"/>
              </a:solidFill>
              <a:latin typeface="Arial" panose="020B0604020202020204" pitchFamily="34" charset="0"/>
              <a:ea typeface="+mn-ea"/>
              <a:cs typeface="+mn-cs"/>
            </a:endParaRPr>
          </a:p>
        </p:txBody>
      </p:sp>
      <p:sp>
        <p:nvSpPr>
          <p:cNvPr id="3" name="Title 2">
            <a:extLst>
              <a:ext uri="{FF2B5EF4-FFF2-40B4-BE49-F238E27FC236}">
                <a16:creationId xmlns:a16="http://schemas.microsoft.com/office/drawing/2014/main" id="{5780FFA0-C95F-8933-0635-6A7D2BCEB14C}"/>
              </a:ext>
            </a:extLst>
          </p:cNvPr>
          <p:cNvSpPr>
            <a:spLocks noGrp="1"/>
          </p:cNvSpPr>
          <p:nvPr>
            <p:ph type="title"/>
          </p:nvPr>
        </p:nvSpPr>
        <p:spPr>
          <a:xfrm>
            <a:off x="550863" y="692150"/>
            <a:ext cx="11090276" cy="1314450"/>
          </a:xfrm>
        </p:spPr>
        <p:txBody>
          <a:bodyPr vert="horz" lIns="0" tIns="45720" rIns="91440" bIns="45720" rtlCol="0" anchor="t">
            <a:normAutofit/>
          </a:bodyPr>
          <a:lstStyle/>
          <a:p>
            <a:pPr algn="ctr"/>
            <a:r>
              <a:rPr lang="en-US" b="0" i="0" kern="1200" dirty="0">
                <a:latin typeface="Arial" panose="020B0604020202020204" pitchFamily="34" charset="0"/>
                <a:ea typeface="+mj-ea"/>
                <a:cs typeface="+mj-cs"/>
              </a:rPr>
              <a:t>Student </a:t>
            </a:r>
            <a:r>
              <a:rPr lang="en-US" b="0" i="0" kern="1200" dirty="0" err="1">
                <a:latin typeface="Arial" panose="020B0604020202020204" pitchFamily="34" charset="0"/>
                <a:ea typeface="+mj-ea"/>
                <a:cs typeface="+mj-cs"/>
              </a:rPr>
              <a:t>centraal</a:t>
            </a:r>
            <a:r>
              <a:rPr lang="en-US" b="0" i="0" kern="1200" dirty="0">
                <a:latin typeface="Arial" panose="020B0604020202020204" pitchFamily="34" charset="0"/>
                <a:ea typeface="+mj-ea"/>
                <a:cs typeface="+mj-cs"/>
              </a:rPr>
              <a:t> in feedback </a:t>
            </a:r>
            <a:r>
              <a:rPr lang="en-US" b="0" i="0" kern="1200" dirty="0" err="1">
                <a:latin typeface="Arial" panose="020B0604020202020204" pitchFamily="34" charset="0"/>
                <a:ea typeface="+mj-ea"/>
                <a:cs typeface="+mj-cs"/>
              </a:rPr>
              <a:t>proces</a:t>
            </a:r>
            <a:endParaRPr lang="en-US" b="0" i="0" kern="1200" dirty="0">
              <a:latin typeface="Arial" panose="020B0604020202020204" pitchFamily="34" charset="0"/>
              <a:ea typeface="+mj-ea"/>
              <a:cs typeface="+mj-cs"/>
            </a:endParaRPr>
          </a:p>
        </p:txBody>
      </p:sp>
      <p:sp>
        <p:nvSpPr>
          <p:cNvPr id="10" name="Date Placeholder 4">
            <a:extLst>
              <a:ext uri="{FF2B5EF4-FFF2-40B4-BE49-F238E27FC236}">
                <a16:creationId xmlns:a16="http://schemas.microsoft.com/office/drawing/2014/main" id="{881998E0-7BDB-4533-DFFF-5326CADE0904}"/>
              </a:ext>
            </a:extLst>
          </p:cNvPr>
          <p:cNvSpPr>
            <a:spLocks noGrp="1"/>
          </p:cNvSpPr>
          <p:nvPr>
            <p:ph type="dt" sz="half" idx="4294967295"/>
          </p:nvPr>
        </p:nvSpPr>
        <p:spPr>
          <a:xfrm>
            <a:off x="479377" y="6356352"/>
            <a:ext cx="2814687" cy="365125"/>
          </a:xfrm>
        </p:spPr>
        <p:txBody>
          <a:bodyPr vert="horz" lIns="91440" tIns="45720" rIns="91440" bIns="45720" rtlCol="0" anchor="ctr">
            <a:normAutofit/>
          </a:bodyPr>
          <a:lstStyle/>
          <a:p>
            <a:pPr>
              <a:spcAft>
                <a:spcPts val="600"/>
              </a:spcAft>
            </a:pPr>
            <a:fld id="{64F381F3-31BE-4046-B7D5-C842D99C1877}" type="datetime4">
              <a:rPr lang="nl-NL" smtClean="0"/>
              <a:pPr>
                <a:spcAft>
                  <a:spcPts val="600"/>
                </a:spcAft>
              </a:pPr>
              <a:t>4 februari 2024</a:t>
            </a:fld>
            <a:endParaRPr lang="en-US"/>
          </a:p>
        </p:txBody>
      </p:sp>
      <p:sp>
        <p:nvSpPr>
          <p:cNvPr id="12" name="Footer Placeholder 5">
            <a:extLst>
              <a:ext uri="{FF2B5EF4-FFF2-40B4-BE49-F238E27FC236}">
                <a16:creationId xmlns:a16="http://schemas.microsoft.com/office/drawing/2014/main" id="{F2B02D6F-7732-F562-A484-C5DA88A87419}"/>
              </a:ext>
            </a:extLst>
          </p:cNvPr>
          <p:cNvSpPr>
            <a:spLocks noGrp="1"/>
          </p:cNvSpPr>
          <p:nvPr>
            <p:ph type="ftr" sz="quarter" idx="4294967295"/>
          </p:nvPr>
        </p:nvSpPr>
        <p:spPr>
          <a:xfrm>
            <a:off x="6602400" y="6356350"/>
            <a:ext cx="4752000" cy="363600"/>
          </a:xfrm>
        </p:spPr>
        <p:txBody>
          <a:bodyPr vert="horz" lIns="91440" tIns="45720" rIns="91440" bIns="45720" rtlCol="0" anchor="ctr">
            <a:normAutofit/>
          </a:bodyPr>
          <a:lstStyle/>
          <a:p>
            <a:pPr>
              <a:spcAft>
                <a:spcPts val="600"/>
              </a:spcAft>
            </a:pPr>
            <a:r>
              <a:rPr lang="nl-NL" b="0" i="0" kern="1200">
                <a:latin typeface="Arial" panose="020B0604020202020204" pitchFamily="34" charset="0"/>
                <a:ea typeface="+mn-ea"/>
                <a:cs typeface="+mn-cs"/>
              </a:rPr>
              <a:t>NAAM PRESENTATIE</a:t>
            </a:r>
          </a:p>
        </p:txBody>
      </p:sp>
      <p:sp>
        <p:nvSpPr>
          <p:cNvPr id="14" name="Slide Number Placeholder 6">
            <a:extLst>
              <a:ext uri="{FF2B5EF4-FFF2-40B4-BE49-F238E27FC236}">
                <a16:creationId xmlns:a16="http://schemas.microsoft.com/office/drawing/2014/main" id="{D53A6247-04DB-DFD8-1668-76BB53815A37}"/>
              </a:ext>
            </a:extLst>
          </p:cNvPr>
          <p:cNvSpPr>
            <a:spLocks noGrp="1"/>
          </p:cNvSpPr>
          <p:nvPr>
            <p:ph type="sldNum" sz="quarter" idx="4294967295"/>
          </p:nvPr>
        </p:nvSpPr>
        <p:spPr>
          <a:xfrm>
            <a:off x="11641138" y="6356352"/>
            <a:ext cx="366415" cy="365125"/>
          </a:xfrm>
        </p:spPr>
        <p:txBody>
          <a:bodyPr vert="horz" lIns="91440" tIns="45720" rIns="91440" bIns="45720" rtlCol="0" anchor="ctr">
            <a:normAutofit/>
          </a:bodyPr>
          <a:lstStyle/>
          <a:p>
            <a:pPr>
              <a:spcAft>
                <a:spcPts val="600"/>
              </a:spcAft>
            </a:pPr>
            <a:fld id="{EC1B0D69-B8A6-8744-9E7E-380CD2AD97F8}" type="slidenum">
              <a:rPr lang="nl-NL" smtClean="0"/>
              <a:pPr>
                <a:spcAft>
                  <a:spcPts val="600"/>
                </a:spcAft>
              </a:pPr>
              <a:t>5</a:t>
            </a:fld>
            <a:endParaRPr lang="nl-NL"/>
          </a:p>
        </p:txBody>
      </p:sp>
    </p:spTree>
    <p:extLst>
      <p:ext uri="{BB962C8B-B14F-4D97-AF65-F5344CB8AC3E}">
        <p14:creationId xmlns:p14="http://schemas.microsoft.com/office/powerpoint/2010/main" val="1603080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80FFA0-C95F-8933-0635-6A7D2BCEB14C}"/>
              </a:ext>
            </a:extLst>
          </p:cNvPr>
          <p:cNvSpPr>
            <a:spLocks noGrp="1"/>
          </p:cNvSpPr>
          <p:nvPr>
            <p:ph type="title"/>
          </p:nvPr>
        </p:nvSpPr>
        <p:spPr>
          <a:xfrm>
            <a:off x="638880" y="417576"/>
            <a:ext cx="11553119" cy="1249394"/>
          </a:xfrm>
        </p:spPr>
        <p:txBody>
          <a:bodyPr vert="horz" lIns="91440" tIns="45720" rIns="91440" bIns="45720" rtlCol="0" anchor="ctr">
            <a:normAutofit/>
          </a:bodyPr>
          <a:lstStyle/>
          <a:p>
            <a:pPr algn="ctr"/>
            <a:r>
              <a:rPr lang="en-US" sz="6600" kern="1200" dirty="0" err="1">
                <a:solidFill>
                  <a:schemeClr val="tx1"/>
                </a:solidFill>
                <a:latin typeface="+mj-lt"/>
                <a:ea typeface="+mj-ea"/>
                <a:cs typeface="+mj-cs"/>
              </a:rPr>
              <a:t>Vier</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fases</a:t>
            </a:r>
            <a:r>
              <a:rPr lang="en-US" sz="6600" kern="1200" dirty="0">
                <a:solidFill>
                  <a:schemeClr val="tx1"/>
                </a:solidFill>
                <a:latin typeface="+mj-lt"/>
                <a:ea typeface="+mj-ea"/>
                <a:cs typeface="+mj-cs"/>
              </a:rPr>
              <a:t> in feedback </a:t>
            </a:r>
            <a:r>
              <a:rPr lang="en-US" sz="6600" kern="1200" dirty="0" err="1">
                <a:solidFill>
                  <a:schemeClr val="tx1"/>
                </a:solidFill>
                <a:latin typeface="+mj-lt"/>
                <a:ea typeface="+mj-ea"/>
                <a:cs typeface="+mj-cs"/>
              </a:rPr>
              <a:t>proces</a:t>
            </a:r>
            <a:endParaRPr lang="en-US" sz="6600" kern="1200" dirty="0">
              <a:solidFill>
                <a:schemeClr val="tx1"/>
              </a:solidFill>
              <a:latin typeface="+mj-lt"/>
              <a:ea typeface="+mj-ea"/>
              <a:cs typeface="+mj-cs"/>
            </a:endParaRPr>
          </a:p>
        </p:txBody>
      </p:sp>
      <p:pic>
        <p:nvPicPr>
          <p:cNvPr id="6" name="Picture 5">
            <a:extLst>
              <a:ext uri="{FF2B5EF4-FFF2-40B4-BE49-F238E27FC236}">
                <a16:creationId xmlns:a16="http://schemas.microsoft.com/office/drawing/2014/main" id="{1B7687F6-CE79-A0BA-F412-C3E2EEBD188C}"/>
              </a:ext>
            </a:extLst>
          </p:cNvPr>
          <p:cNvPicPr>
            <a:picLocks noChangeAspect="1"/>
          </p:cNvPicPr>
          <p:nvPr/>
        </p:nvPicPr>
        <p:blipFill>
          <a:blip r:embed="rId3"/>
          <a:stretch>
            <a:fillRect/>
          </a:stretch>
        </p:blipFill>
        <p:spPr>
          <a:xfrm>
            <a:off x="1573618" y="2218581"/>
            <a:ext cx="8702839" cy="3387185"/>
          </a:xfrm>
          <a:prstGeom prst="rect">
            <a:avLst/>
          </a:prstGeom>
        </p:spPr>
      </p:pic>
      <p:sp>
        <p:nvSpPr>
          <p:cNvPr id="7" name="Rectangle 6">
            <a:extLst>
              <a:ext uri="{FF2B5EF4-FFF2-40B4-BE49-F238E27FC236}">
                <a16:creationId xmlns:a16="http://schemas.microsoft.com/office/drawing/2014/main" id="{D7B639E4-DFD8-D705-2B07-8B779951702C}"/>
              </a:ext>
            </a:extLst>
          </p:cNvPr>
          <p:cNvSpPr/>
          <p:nvPr/>
        </p:nvSpPr>
        <p:spPr>
          <a:xfrm>
            <a:off x="1400598" y="1892913"/>
            <a:ext cx="4314402" cy="1765004"/>
          </a:xfrm>
          <a:prstGeom prst="rect">
            <a:avLst/>
          </a:prstGeom>
          <a:noFill/>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9745DD99-F0BF-B4A0-7E1C-B19E22622DDF}"/>
              </a:ext>
            </a:extLst>
          </p:cNvPr>
          <p:cNvSpPr txBox="1"/>
          <p:nvPr/>
        </p:nvSpPr>
        <p:spPr>
          <a:xfrm>
            <a:off x="1026969" y="6157378"/>
            <a:ext cx="11553119" cy="646331"/>
          </a:xfrm>
          <a:prstGeom prst="rect">
            <a:avLst/>
          </a:prstGeom>
          <a:noFill/>
        </p:spPr>
        <p:txBody>
          <a:bodyPr wrap="square">
            <a:spAutoFit/>
          </a:bodyPr>
          <a:lstStyle/>
          <a:p>
            <a:r>
              <a:rPr lang="en-GB" sz="1800" b="0" i="0" u="none" strike="noStrike" baseline="0" dirty="0"/>
              <a:t>Renske A. M. de Kleijn (2021) Supporting student and teacher feedback literacy: </a:t>
            </a:r>
            <a:r>
              <a:rPr lang="en-GB" sz="1800" b="0" i="0" u="none" strike="noStrike" baseline="0" dirty="0" err="1"/>
              <a:t>aninstructional</a:t>
            </a:r>
            <a:r>
              <a:rPr lang="en-GB" sz="1800" b="0" i="0" u="none" strike="noStrike" baseline="0" dirty="0"/>
              <a:t> model for student feedback processes, Assessment &amp; Evaluation </a:t>
            </a:r>
            <a:r>
              <a:rPr lang="en-GB" sz="1800" b="0" i="0" u="none" strike="noStrike" baseline="0" dirty="0" err="1"/>
              <a:t>inHigher</a:t>
            </a:r>
            <a:r>
              <a:rPr lang="en-GB" sz="1800" b="0" i="0" u="none" strike="noStrike" baseline="0" dirty="0"/>
              <a:t> Education, DOI: 10.1080/02602938.2021.1967283</a:t>
            </a:r>
            <a:endParaRPr lang="en-GB" dirty="0"/>
          </a:p>
        </p:txBody>
      </p:sp>
    </p:spTree>
    <p:extLst>
      <p:ext uri="{BB962C8B-B14F-4D97-AF65-F5344CB8AC3E}">
        <p14:creationId xmlns:p14="http://schemas.microsoft.com/office/powerpoint/2010/main" val="1631739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hand holding a magnifying glass&#10;&#10;Description automatically generated">
            <a:extLst>
              <a:ext uri="{FF2B5EF4-FFF2-40B4-BE49-F238E27FC236}">
                <a16:creationId xmlns:a16="http://schemas.microsoft.com/office/drawing/2014/main" id="{FB6E60E1-77E8-80C6-B387-DA917F94587B}"/>
              </a:ext>
            </a:extLst>
          </p:cNvPr>
          <p:cNvPicPr>
            <a:picLocks noChangeAspect="1"/>
          </p:cNvPicPr>
          <p:nvPr/>
        </p:nvPicPr>
        <p:blipFill rotWithShape="1">
          <a:blip r:embed="rId3">
            <a:extLst>
              <a:ext uri="{28A0092B-C50C-407E-A947-70E740481C1C}">
                <a14:useLocalDpi xmlns:a14="http://schemas.microsoft.com/office/drawing/2010/main" val="0"/>
              </a:ext>
            </a:extLst>
          </a:blip>
          <a:srcRect t="23455" b="31545"/>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E47CC0A-8C86-D75C-727F-E597F66AB48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Aan de slag: </a:t>
            </a:r>
            <a:r>
              <a:rPr lang="en-US" sz="3600" dirty="0" err="1">
                <a:solidFill>
                  <a:schemeClr val="tx1">
                    <a:lumMod val="85000"/>
                    <a:lumOff val="15000"/>
                  </a:schemeClr>
                </a:solidFill>
              </a:rPr>
              <a:t>leren</a:t>
            </a:r>
            <a:r>
              <a:rPr lang="en-US" sz="3600" dirty="0">
                <a:solidFill>
                  <a:schemeClr val="tx1">
                    <a:lumMod val="85000"/>
                    <a:lumOff val="15000"/>
                  </a:schemeClr>
                </a:solidFill>
              </a:rPr>
              <a:t> om </a:t>
            </a:r>
            <a:r>
              <a:rPr lang="en-US" sz="3600" b="1" dirty="0">
                <a:solidFill>
                  <a:schemeClr val="tx1">
                    <a:lumMod val="85000"/>
                    <a:lumOff val="15000"/>
                  </a:schemeClr>
                </a:solidFill>
              </a:rPr>
              <a:t>feedback </a:t>
            </a:r>
            <a:r>
              <a:rPr lang="en-US" sz="3600" b="1" dirty="0" err="1">
                <a:solidFill>
                  <a:schemeClr val="tx1">
                    <a:lumMod val="85000"/>
                    <a:lumOff val="15000"/>
                  </a:schemeClr>
                </a:solidFill>
              </a:rPr>
              <a:t>te</a:t>
            </a:r>
            <a:r>
              <a:rPr lang="en-US" sz="3600" b="1" dirty="0">
                <a:solidFill>
                  <a:schemeClr val="tx1">
                    <a:lumMod val="85000"/>
                    <a:lumOff val="15000"/>
                  </a:schemeClr>
                </a:solidFill>
              </a:rPr>
              <a:t> </a:t>
            </a:r>
            <a:r>
              <a:rPr lang="en-US" sz="3600" b="1" dirty="0" err="1">
                <a:solidFill>
                  <a:schemeClr val="tx1">
                    <a:lumMod val="85000"/>
                    <a:lumOff val="15000"/>
                  </a:schemeClr>
                </a:solidFill>
              </a:rPr>
              <a:t>begrijpen</a:t>
            </a:r>
            <a:endParaRPr lang="en-US" sz="3600" b="1" dirty="0">
              <a:solidFill>
                <a:schemeClr val="tx1">
                  <a:lumMod val="85000"/>
                  <a:lumOff val="15000"/>
                </a:schemeClr>
              </a:solidFill>
            </a:endParaRPr>
          </a:p>
        </p:txBody>
      </p:sp>
      <p:cxnSp>
        <p:nvCxnSpPr>
          <p:cNvPr id="19" name="Straight Connector 1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8F820FB-D4A8-D49A-9C98-1FBA79524750}"/>
              </a:ext>
            </a:extLst>
          </p:cNvPr>
          <p:cNvSpPr txBox="1"/>
          <p:nvPr/>
        </p:nvSpPr>
        <p:spPr>
          <a:xfrm>
            <a:off x="0" y="6306694"/>
            <a:ext cx="6307280" cy="369332"/>
          </a:xfrm>
          <a:prstGeom prst="rect">
            <a:avLst/>
          </a:prstGeom>
          <a:noFill/>
        </p:spPr>
        <p:txBody>
          <a:bodyPr wrap="square">
            <a:spAutoFit/>
          </a:bodyPr>
          <a:lstStyle/>
          <a:p>
            <a:r>
              <a:rPr lang="en-GB" dirty="0">
                <a:solidFill>
                  <a:schemeClr val="bg1"/>
                </a:solidFill>
              </a:rPr>
              <a:t>Photo by </a:t>
            </a:r>
            <a:r>
              <a:rPr lang="en-GB" dirty="0">
                <a:solidFill>
                  <a:schemeClr val="bg1"/>
                </a:solidFill>
                <a:hlinkClick r:id="rId4">
                  <a:extLst>
                    <a:ext uri="{A12FA001-AC4F-418D-AE19-62706E023703}">
                      <ahyp:hlinkClr xmlns:ahyp="http://schemas.microsoft.com/office/drawing/2018/hyperlinkcolor" val="tx"/>
                    </a:ext>
                  </a:extLst>
                </a:hlinkClick>
              </a:rPr>
              <a:t>Yosef </a:t>
            </a:r>
            <a:r>
              <a:rPr lang="en-GB" dirty="0" err="1">
                <a:solidFill>
                  <a:schemeClr val="bg1"/>
                </a:solidFill>
                <a:hlinkClick r:id="rId4">
                  <a:extLst>
                    <a:ext uri="{A12FA001-AC4F-418D-AE19-62706E023703}">
                      <ahyp:hlinkClr xmlns:ahyp="http://schemas.microsoft.com/office/drawing/2018/hyperlinkcolor" val="tx"/>
                    </a:ext>
                  </a:extLst>
                </a:hlinkClick>
              </a:rPr>
              <a:t>Futsum</a:t>
            </a:r>
            <a:r>
              <a:rPr lang="en-GB" dirty="0">
                <a:solidFill>
                  <a:schemeClr val="bg1"/>
                </a:solidFill>
              </a:rPr>
              <a:t> on </a:t>
            </a:r>
            <a:r>
              <a:rPr lang="en-GB" dirty="0" err="1">
                <a:solidFill>
                  <a:schemeClr val="bg1"/>
                </a:solidFill>
                <a:hlinkClick r:id="rId5">
                  <a:extLst>
                    <a:ext uri="{A12FA001-AC4F-418D-AE19-62706E023703}">
                      <ahyp:hlinkClr xmlns:ahyp="http://schemas.microsoft.com/office/drawing/2018/hyperlinkcolor" val="tx"/>
                    </a:ext>
                  </a:extLst>
                </a:hlinkClick>
              </a:rPr>
              <a:t>Unsplash</a:t>
            </a:r>
            <a:r>
              <a:rPr lang="en-GB" dirty="0">
                <a:solidFill>
                  <a:schemeClr val="bg1"/>
                </a:solidFill>
              </a:rPr>
              <a:t> </a:t>
            </a:r>
          </a:p>
        </p:txBody>
      </p:sp>
    </p:spTree>
    <p:extLst>
      <p:ext uri="{BB962C8B-B14F-4D97-AF65-F5344CB8AC3E}">
        <p14:creationId xmlns:p14="http://schemas.microsoft.com/office/powerpoint/2010/main" val="255858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descr="Drie pijlen in de roos">
            <a:extLst>
              <a:ext uri="{FF2B5EF4-FFF2-40B4-BE49-F238E27FC236}">
                <a16:creationId xmlns:a16="http://schemas.microsoft.com/office/drawing/2014/main" id="{5C258EE2-9A5A-A7AF-2BA9-3AA89D667549}"/>
              </a:ext>
            </a:extLst>
          </p:cNvPr>
          <p:cNvPicPr>
            <a:picLocks noChangeAspect="1"/>
          </p:cNvPicPr>
          <p:nvPr/>
        </p:nvPicPr>
        <p:blipFill rotWithShape="1">
          <a:blip r:embed="rId3"/>
          <a:srcRect r="7648" b="2"/>
          <a:stretch/>
        </p:blipFill>
        <p:spPr>
          <a:xfrm>
            <a:off x="1" y="10"/>
            <a:ext cx="9669642" cy="6857990"/>
          </a:xfrm>
          <a:prstGeom prst="rect">
            <a:avLst/>
          </a:prstGeom>
        </p:spPr>
      </p:pic>
      <p:sp>
        <p:nvSpPr>
          <p:cNvPr id="35"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B810A51-5FC6-0A20-3E59-41D20AED9A18}"/>
              </a:ext>
            </a:extLst>
          </p:cNvPr>
          <p:cNvSpPr txBox="1"/>
          <p:nvPr/>
        </p:nvSpPr>
        <p:spPr>
          <a:xfrm>
            <a:off x="7386446" y="972484"/>
            <a:ext cx="4210563" cy="4913031"/>
          </a:xfrm>
          <a:prstGeom prst="rect">
            <a:avLst/>
          </a:prstGeom>
        </p:spPr>
        <p:txBody>
          <a:bodyPr vert="horz" lIns="91440" tIns="45720" rIns="91440" bIns="45720" rtlCol="0">
            <a:no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Doel</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Je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ontwikkelt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vaardigheden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om de feedback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begrijpen</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Middel</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Je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kijkt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kritisch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naar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ontvangen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feedback met het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feedbac</a:t>
            </a:r>
            <a:r>
              <a:rPr lang="en-US" sz="2800" b="1" dirty="0">
                <a:solidFill>
                  <a:prstClr val="black"/>
                </a:solidFill>
                <a:latin typeface="Calibri" panose="020F0502020204030204"/>
              </a:rPr>
              <a:t>k </a:t>
            </a:r>
            <a:r>
              <a:rPr lang="en-US" sz="2800" b="1" dirty="0" err="1">
                <a:solidFill>
                  <a:prstClr val="black"/>
                </a:solidFill>
                <a:latin typeface="Calibri" panose="020F0502020204030204"/>
              </a:rPr>
              <a:t>analyse</a:t>
            </a:r>
            <a:r>
              <a:rPr lang="en-US" sz="2800" b="1" dirty="0">
                <a:solidFill>
                  <a:prstClr val="black"/>
                </a:solidFill>
                <a:latin typeface="Calibri" panose="020F0502020204030204"/>
              </a:rPr>
              <a:t> </a:t>
            </a:r>
            <a:r>
              <a:rPr lang="en-US" sz="2800" b="1" dirty="0" err="1">
                <a:solidFill>
                  <a:prstClr val="black"/>
                </a:solidFill>
                <a:latin typeface="Calibri" panose="020F0502020204030204"/>
              </a:rPr>
              <a:t>formulier</a:t>
            </a:r>
            <a:r>
              <a:rPr lang="en-US" sz="2800" b="1" dirty="0">
                <a:solidFill>
                  <a:prstClr val="black"/>
                </a:solidFill>
                <a:latin typeface="Calibri" panose="020F0502020204030204"/>
              </a:rPr>
              <a:t>. </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jdelijke aanduiding voor dianummer 3">
            <a:extLst>
              <a:ext uri="{FF2B5EF4-FFF2-40B4-BE49-F238E27FC236}">
                <a16:creationId xmlns:a16="http://schemas.microsoft.com/office/drawing/2014/main" id="{A9800EFA-7E4F-444C-8D8E-740C2DE6C96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C1B0D69-B8A6-8744-9E7E-380CD2AD97F8}"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078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E47CC0A-8C86-D75C-727F-E597F66AB48C}"/>
              </a:ext>
            </a:extLst>
          </p:cNvPr>
          <p:cNvSpPr>
            <a:spLocks noGrp="1"/>
          </p:cNvSpPr>
          <p:nvPr>
            <p:ph type="title"/>
          </p:nvPr>
        </p:nvSpPr>
        <p:spPr>
          <a:xfrm>
            <a:off x="466722" y="586856"/>
            <a:ext cx="3201366" cy="1799506"/>
          </a:xfrm>
        </p:spPr>
        <p:txBody>
          <a:bodyPr vert="horz" lIns="91440" tIns="45720" rIns="91440" bIns="45720" rtlCol="0" anchor="b">
            <a:normAutofit/>
          </a:bodyPr>
          <a:lstStyle/>
          <a:p>
            <a:pPr algn="ctr"/>
            <a:r>
              <a:rPr lang="en-US" sz="4000" kern="1200" dirty="0">
                <a:latin typeface="+mj-lt"/>
                <a:ea typeface="+mj-ea"/>
                <a:cs typeface="+mj-cs"/>
              </a:rPr>
              <a:t>Feedback </a:t>
            </a:r>
            <a:r>
              <a:rPr lang="en-US" sz="4000" kern="1200" dirty="0" err="1">
                <a:latin typeface="+mj-lt"/>
                <a:ea typeface="+mj-ea"/>
                <a:cs typeface="+mj-cs"/>
              </a:rPr>
              <a:t>analyse</a:t>
            </a:r>
            <a:r>
              <a:rPr lang="en-US" sz="4000" kern="1200" dirty="0">
                <a:latin typeface="+mj-lt"/>
                <a:ea typeface="+mj-ea"/>
                <a:cs typeface="+mj-cs"/>
              </a:rPr>
              <a:t> </a:t>
            </a:r>
            <a:r>
              <a:rPr lang="en-US" sz="4000" kern="1200" dirty="0" err="1">
                <a:latin typeface="+mj-lt"/>
                <a:ea typeface="+mj-ea"/>
                <a:cs typeface="+mj-cs"/>
              </a:rPr>
              <a:t>formulier</a:t>
            </a:r>
            <a:endParaRPr lang="en-US" sz="4000" kern="1200" dirty="0">
              <a:latin typeface="+mj-lt"/>
              <a:ea typeface="+mj-ea"/>
              <a:cs typeface="+mj-cs"/>
            </a:endParaRPr>
          </a:p>
        </p:txBody>
      </p:sp>
      <p:sp>
        <p:nvSpPr>
          <p:cNvPr id="7" name="TextBox 6">
            <a:extLst>
              <a:ext uri="{FF2B5EF4-FFF2-40B4-BE49-F238E27FC236}">
                <a16:creationId xmlns:a16="http://schemas.microsoft.com/office/drawing/2014/main" id="{9363F118-6467-22B4-A789-BD44D331F3AA}"/>
              </a:ext>
            </a:extLst>
          </p:cNvPr>
          <p:cNvSpPr txBox="1"/>
          <p:nvPr/>
        </p:nvSpPr>
        <p:spPr>
          <a:xfrm>
            <a:off x="4304462" y="684538"/>
            <a:ext cx="7699411" cy="5509200"/>
          </a:xfrm>
          <a:prstGeom prst="rect">
            <a:avLst/>
          </a:prstGeom>
          <a:noFill/>
        </p:spPr>
        <p:txBody>
          <a:bodyPr wrap="square">
            <a:spAutoFit/>
          </a:bodyPr>
          <a:lstStyle/>
          <a:p>
            <a:pPr marL="342900" lvl="0" indent="-342900">
              <a:buFont typeface="+mj-lt"/>
              <a:buAutoNum type="alphaUcPeriod"/>
            </a:pPr>
            <a:r>
              <a:rPr lang="nl-NL" sz="1600" b="1" dirty="0">
                <a:effectLst/>
                <a:latin typeface="Calibri" panose="020F0502020204030204" pitchFamily="34" charset="0"/>
                <a:ea typeface="Calibri" panose="020F0502020204030204" pitchFamily="34" charset="0"/>
                <a:cs typeface="Arial" panose="020B0604020202020204" pitchFamily="34" charset="0"/>
              </a:rPr>
              <a:t>Begrijpen van Feedback (Wat gaat goed?)</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r>
              <a:rPr lang="nl-NL" sz="1600" b="1"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nl-NL" sz="1600" dirty="0">
                <a:effectLst/>
                <a:latin typeface="Calibri" panose="020F0502020204030204" pitchFamily="34" charset="0"/>
                <a:ea typeface="Calibri" panose="020F0502020204030204" pitchFamily="34" charset="0"/>
                <a:cs typeface="Arial" panose="020B0604020202020204" pitchFamily="34" charset="0"/>
              </a:rPr>
              <a:t>Kijk naar de feedback die je hebt ontvangen. Wat heb je goed gedaan? </a:t>
            </a:r>
          </a:p>
          <a:p>
            <a:pPr marL="342900" lvl="0" indent="-342900">
              <a:buFont typeface="+mj-lt"/>
              <a:buAutoNum type="arabicPeriod"/>
            </a:pPr>
            <a:r>
              <a:rPr lang="nl-NL" sz="1600" dirty="0">
                <a:effectLst/>
                <a:latin typeface="Calibri" panose="020F0502020204030204" pitchFamily="34" charset="0"/>
                <a:ea typeface="Calibri" panose="020F0502020204030204" pitchFamily="34" charset="0"/>
                <a:cs typeface="Arial" panose="020B0604020202020204" pitchFamily="34" charset="0"/>
              </a:rPr>
              <a:t>Hoe k</a:t>
            </a:r>
            <a:r>
              <a:rPr lang="nl-NL" sz="1600" dirty="0">
                <a:effectLst/>
                <a:latin typeface="Calibri" panose="020F0502020204030204" pitchFamily="34" charset="0"/>
                <a:ea typeface="Times New Roman" panose="02020603050405020304" pitchFamily="18" charset="0"/>
                <a:cs typeface="Arial" panose="020B0604020202020204" pitchFamily="34" charset="0"/>
              </a:rPr>
              <a:t>un je deze sterke punten </a:t>
            </a:r>
            <a:r>
              <a:rPr lang="nl-NL" sz="1600" dirty="0">
                <a:effectLst/>
                <a:latin typeface="Calibri" panose="020F0502020204030204" pitchFamily="34" charset="0"/>
                <a:ea typeface="Calibri" panose="020F0502020204030204" pitchFamily="34" charset="0"/>
                <a:cs typeface="Arial" panose="020B0604020202020204" pitchFamily="34" charset="0"/>
              </a:rPr>
              <a:t>ook </a:t>
            </a:r>
            <a:r>
              <a:rPr lang="nl-NL" sz="1600" dirty="0">
                <a:effectLst/>
                <a:latin typeface="Calibri" panose="020F0502020204030204" pitchFamily="34" charset="0"/>
                <a:ea typeface="Times New Roman" panose="02020603050405020304" pitchFamily="18" charset="0"/>
                <a:cs typeface="Arial" panose="020B0604020202020204" pitchFamily="34" charset="0"/>
              </a:rPr>
              <a:t>op andere plekken </a:t>
            </a:r>
            <a:r>
              <a:rPr lang="nl-NL" sz="1600" dirty="0">
                <a:effectLst/>
                <a:latin typeface="Calibri" panose="020F0502020204030204" pitchFamily="34" charset="0"/>
                <a:ea typeface="Calibri" panose="020F0502020204030204" pitchFamily="34" charset="0"/>
                <a:cs typeface="Arial" panose="020B0604020202020204" pitchFamily="34" charset="0"/>
              </a:rPr>
              <a:t>gebruiken</a:t>
            </a:r>
            <a:r>
              <a:rPr lang="nl-NL" sz="1600" dirty="0">
                <a:effectLst/>
                <a:latin typeface="Calibri" panose="020F0502020204030204" pitchFamily="34" charset="0"/>
                <a:ea typeface="Times New Roman" panose="02020603050405020304" pitchFamily="18" charset="0"/>
                <a:cs typeface="Arial" panose="020B0604020202020204" pitchFamily="34" charset="0"/>
              </a:rPr>
              <a:t>?</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0"/>
            <a:r>
              <a:rPr lang="nl-NL" sz="1600" dirty="0">
                <a:effectLst/>
                <a:latin typeface="Calibri" panose="020F0502020204030204" pitchFamily="34" charset="0"/>
                <a:ea typeface="Calibri" panose="020F0502020204030204" pitchFamily="34" charset="0"/>
                <a:cs typeface="Arial" panose="020B0604020202020204" pitchFamily="34" charset="0"/>
              </a:rPr>
              <a:t>3.    Op welke punten ben je vooruit gegaan (als je eerder al feedback hebt gehad)?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457200"/>
            <a:r>
              <a:rPr lang="nl-NL" sz="1600" dirty="0">
                <a:effectLst/>
                <a:latin typeface="Times New Roman" panose="02020603050405020304" pitchFamily="18" charset="0"/>
                <a:ea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a:p>
            <a:r>
              <a:rPr lang="nl-NL" sz="1600"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0"/>
            <a:r>
              <a:rPr lang="nl-NL" sz="1600" b="1" dirty="0">
                <a:effectLst/>
                <a:latin typeface="Calibri" panose="020F0502020204030204" pitchFamily="34" charset="0"/>
                <a:ea typeface="Calibri" panose="020F0502020204030204" pitchFamily="34" charset="0"/>
                <a:cs typeface="Arial" panose="020B0604020202020204" pitchFamily="34" charset="0"/>
              </a:rPr>
              <a:t>B. Begrijpen van Feed forward (Wat kan beter?)</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457200"/>
            <a:r>
              <a:rPr lang="nl-NL" sz="1600" b="1"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nl-NL" sz="1600" dirty="0">
                <a:effectLst/>
                <a:latin typeface="Calibri" panose="020F0502020204030204" pitchFamily="34" charset="0"/>
                <a:ea typeface="Calibri" panose="020F0502020204030204" pitchFamily="34" charset="0"/>
                <a:cs typeface="Arial" panose="020B0604020202020204" pitchFamily="34" charset="0"/>
              </a:rPr>
              <a:t>Kijk naar de feed forward die je hebt ontvangen? Wat kan er beter?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nl-NL" sz="1600" dirty="0">
                <a:effectLst/>
                <a:latin typeface="Calibri" panose="020F0502020204030204" pitchFamily="34" charset="0"/>
                <a:ea typeface="Calibri" panose="020F0502020204030204" pitchFamily="34" charset="0"/>
                <a:cs typeface="Arial" panose="020B0604020202020204" pitchFamily="34" charset="0"/>
              </a:rPr>
              <a:t>Wat is het advies om niet meer te doen of weg te laten?</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nl-NL" sz="1600" dirty="0">
                <a:effectLst/>
                <a:latin typeface="Calibri" panose="020F0502020204030204" pitchFamily="34" charset="0"/>
                <a:ea typeface="Calibri" panose="020F0502020204030204" pitchFamily="34" charset="0"/>
                <a:cs typeface="Arial" panose="020B0604020202020204" pitchFamily="34" charset="0"/>
              </a:rPr>
              <a:t>Wat is het advies om toe te voegen of wel te gaan doen?</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nl-NL" sz="1600" dirty="0">
                <a:effectLst/>
                <a:latin typeface="Calibri" panose="020F0502020204030204" pitchFamily="34" charset="0"/>
                <a:ea typeface="Calibri" panose="020F0502020204030204" pitchFamily="34" charset="0"/>
                <a:cs typeface="Arial" panose="020B0604020202020204" pitchFamily="34" charset="0"/>
              </a:rPr>
              <a:t>Hoe kun je deze verbeterpunten ook op andere plekken gebruiken?</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457200"/>
            <a:r>
              <a:rPr lang="nl-NL" sz="1600" dirty="0">
                <a:effectLst/>
                <a:latin typeface="Times New Roman" panose="02020603050405020304" pitchFamily="18" charset="0"/>
                <a:ea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a:p>
            <a:r>
              <a:rPr lang="nl-NL" sz="1600"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0"/>
            <a:r>
              <a:rPr lang="nl-NL" sz="1600" b="1" dirty="0">
                <a:effectLst/>
                <a:latin typeface="Calibri" panose="020F0502020204030204" pitchFamily="34" charset="0"/>
                <a:ea typeface="Calibri" panose="020F0502020204030204" pitchFamily="34" charset="0"/>
                <a:cs typeface="Arial" panose="020B0604020202020204" pitchFamily="34" charset="0"/>
              </a:rPr>
              <a:t>C. In kaart brengen van Tegenstrijdigheden en Verschillende meningen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r>
              <a:rPr lang="nl-NL" sz="1600" b="1"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nl-NL" sz="1600" dirty="0">
                <a:effectLst/>
                <a:latin typeface="Calibri" panose="020F0502020204030204" pitchFamily="34" charset="0"/>
                <a:ea typeface="Calibri" panose="020F0502020204030204" pitchFamily="34" charset="0"/>
                <a:cs typeface="Arial" panose="020B0604020202020204" pitchFamily="34" charset="0"/>
              </a:rPr>
              <a:t>Zitten er voor jou tegenstrijdigheden in de Feedback en de </a:t>
            </a:r>
            <a:r>
              <a:rPr lang="nl-NL" sz="1600" dirty="0" err="1">
                <a:effectLst/>
                <a:latin typeface="Calibri" panose="020F0502020204030204" pitchFamily="34" charset="0"/>
                <a:ea typeface="Calibri" panose="020F0502020204030204" pitchFamily="34" charset="0"/>
                <a:cs typeface="Arial" panose="020B0604020202020204" pitchFamily="34" charset="0"/>
              </a:rPr>
              <a:t>Feedforward</a:t>
            </a:r>
            <a:r>
              <a:rPr lang="nl-NL" sz="1600" dirty="0">
                <a:effectLst/>
                <a:latin typeface="Calibri" panose="020F0502020204030204" pitchFamily="34" charset="0"/>
                <a:ea typeface="Calibri" panose="020F0502020204030204" pitchFamily="34" charset="0"/>
                <a:cs typeface="Arial" panose="020B0604020202020204" pitchFamily="34" charset="0"/>
              </a:rPr>
              <a:t>?</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indent="457200"/>
            <a:r>
              <a:rPr lang="nl-NL" sz="1600" dirty="0">
                <a:effectLst/>
                <a:latin typeface="Calibri" panose="020F0502020204030204" pitchFamily="34" charset="0"/>
                <a:ea typeface="Calibri" panose="020F0502020204030204" pitchFamily="34" charset="0"/>
                <a:cs typeface="Arial" panose="020B0604020202020204" pitchFamily="34" charset="0"/>
              </a:rPr>
              <a:t>- Het ene punt lijkt tegenstrijdig met een ander punt van dezelfde persoon</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indent="457200"/>
            <a:r>
              <a:rPr lang="nl-NL" sz="1600" dirty="0">
                <a:effectLst/>
                <a:latin typeface="Calibri" panose="020F0502020204030204" pitchFamily="34" charset="0"/>
                <a:ea typeface="Calibri" panose="020F0502020204030204" pitchFamily="34" charset="0"/>
                <a:cs typeface="Arial" panose="020B0604020202020204" pitchFamily="34" charset="0"/>
              </a:rPr>
              <a:t>- Het punt van de ene persoon lijkt tegenstrijdig met een punt van een ander persoon</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0"/>
            <a:r>
              <a:rPr lang="nl-NL" sz="1600" dirty="0">
                <a:latin typeface="Calibri" panose="020F0502020204030204" pitchFamily="34" charset="0"/>
                <a:ea typeface="Calibri" panose="020F0502020204030204" pitchFamily="34" charset="0"/>
                <a:cs typeface="Arial" panose="020B0604020202020204" pitchFamily="34" charset="0"/>
              </a:rPr>
              <a:t>2.    </a:t>
            </a:r>
            <a:r>
              <a:rPr lang="nl-NL" sz="1600" dirty="0">
                <a:effectLst/>
                <a:latin typeface="Calibri" panose="020F0502020204030204" pitchFamily="34" charset="0"/>
                <a:ea typeface="Calibri" panose="020F0502020204030204" pitchFamily="34" charset="0"/>
                <a:cs typeface="Arial" panose="020B0604020202020204" pitchFamily="34" charset="0"/>
              </a:rPr>
              <a:t>Is er feedback waar je het mee oneens bent en die je niet gaat gebruiken?</a:t>
            </a:r>
          </a:p>
          <a:p>
            <a:pPr lvl="0"/>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39040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HU">
      <a:dk1>
        <a:srgbClr val="000000"/>
      </a:dk1>
      <a:lt1>
        <a:srgbClr val="FFFFFF"/>
      </a:lt1>
      <a:dk2>
        <a:srgbClr val="FEFFFF"/>
      </a:dk2>
      <a:lt2>
        <a:srgbClr val="E7E6E6"/>
      </a:lt2>
      <a:accent1>
        <a:srgbClr val="00A0D2"/>
      </a:accent1>
      <a:accent2>
        <a:srgbClr val="EC0010"/>
      </a:accent2>
      <a:accent3>
        <a:srgbClr val="FEFFFF"/>
      </a:accent3>
      <a:accent4>
        <a:srgbClr val="00A0D2"/>
      </a:accent4>
      <a:accent5>
        <a:srgbClr val="EC0010"/>
      </a:accent5>
      <a:accent6>
        <a:srgbClr val="00A0D2"/>
      </a:accent6>
      <a:hlink>
        <a:srgbClr val="00A0D2"/>
      </a:hlink>
      <a:folHlink>
        <a:srgbClr val="00A0D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algn="l">
          <a:defRPr dirty="0" err="1">
            <a:solidFill>
              <a:srgbClr val="000000"/>
            </a:solidFill>
            <a:latin typeface="Avenir Roman" panose="02000503020000020003" pitchFamily="2" charset="0"/>
          </a:defRPr>
        </a:defPPr>
      </a:lstStyle>
    </a:spDef>
    <a:txDef>
      <a:spPr/>
      <a:bodyPr vert="horz" lIns="0" tIns="45720" rIns="91440" bIns="45720" rtlCol="0">
        <a:normAutofit/>
      </a:bodyPr>
      <a:lstStyle>
        <a:defPPr algn="l">
          <a:defRPr smtClean="0"/>
        </a:defPPr>
      </a:lstStyle>
    </a:txDef>
  </a:objectDefaults>
  <a:extraClrSchemeLst/>
  <a:extLst>
    <a:ext uri="{05A4C25C-085E-4340-85A3-A5531E510DB2}">
      <thm15:themeFamily xmlns:thm15="http://schemas.microsoft.com/office/thememl/2012/main" name="HU TEMPLATE 2019 NL-DEF" id="{2E75BA8F-8AA3-E54B-BCEF-98A7776F3168}" vid="{404B21A7-EC8C-FB42-A755-675E3F13E0B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17958</TotalTime>
  <Words>1316</Words>
  <Application>Microsoft Office PowerPoint</Application>
  <PresentationFormat>Widescreen</PresentationFormat>
  <Paragraphs>109</Paragraphs>
  <Slides>10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Arial Black</vt:lpstr>
      <vt:lpstr>Calibri</vt:lpstr>
      <vt:lpstr>Calibri Light</vt:lpstr>
      <vt:lpstr>Century Gothic</vt:lpstr>
      <vt:lpstr>Courier New</vt:lpstr>
      <vt:lpstr>Times New Roman</vt:lpstr>
      <vt:lpstr>Office Theme</vt:lpstr>
      <vt:lpstr>Kantoorthema</vt:lpstr>
      <vt:lpstr>Les 1 Feedback begrijpen   </vt:lpstr>
      <vt:lpstr>Introductie </vt:lpstr>
      <vt:lpstr>Wat is feedback?</vt:lpstr>
      <vt:lpstr>Drie soorten informatie</vt:lpstr>
      <vt:lpstr>Student centraal in feedback proces</vt:lpstr>
      <vt:lpstr>Vier fases in feedback proces</vt:lpstr>
      <vt:lpstr>Aan de slag: leren om feedback te begrijpen</vt:lpstr>
      <vt:lpstr>PowerPoint Presentation</vt:lpstr>
      <vt:lpstr>Feedback analyse formulier</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Leeruitkomsten stand van zaken</dc:title>
  <dc:creator>Bas Agricola</dc:creator>
  <cp:lastModifiedBy>Bas Agricola</cp:lastModifiedBy>
  <cp:revision>20</cp:revision>
  <dcterms:created xsi:type="dcterms:W3CDTF">2021-11-22T14:00:54Z</dcterms:created>
  <dcterms:modified xsi:type="dcterms:W3CDTF">2024-02-04T11:14:54Z</dcterms:modified>
</cp:coreProperties>
</file>