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2599-EA3B-8846-B9ED-E7CAB38F3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/>
              <a:t>THE AMISH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MINI DOCUMENTARY</a:t>
            </a:r>
            <a:br>
              <a:rPr lang="en-US" sz="2400" dirty="0"/>
            </a:br>
            <a:r>
              <a:rPr lang="en-US" sz="2400" dirty="0"/>
              <a:t>MADE IN AMERICA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05D4C-7C36-0040-9DA0-6A78DCFE6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MARA VOORTMAN</a:t>
            </a:r>
          </a:p>
        </p:txBody>
      </p:sp>
    </p:spTree>
    <p:extLst>
      <p:ext uri="{BB962C8B-B14F-4D97-AF65-F5344CB8AC3E}">
        <p14:creationId xmlns:p14="http://schemas.microsoft.com/office/powerpoint/2010/main" val="82160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0285-158E-B840-A189-CCE06963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134E-EC04-314E-9B10-F548E3AD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70068"/>
            <a:ext cx="10554574" cy="147680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Religion in America</a:t>
            </a:r>
          </a:p>
          <a:p>
            <a:r>
              <a:rPr lang="en-US" dirty="0">
                <a:solidFill>
                  <a:schemeClr val="bg1"/>
                </a:solidFill>
              </a:rPr>
              <a:t>The Amish</a:t>
            </a:r>
          </a:p>
          <a:p>
            <a:r>
              <a:rPr lang="en-US" dirty="0">
                <a:solidFill>
                  <a:schemeClr val="bg1"/>
                </a:solidFill>
              </a:rPr>
              <a:t>The start of the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C9E64-FD48-CF4B-9429-D077E6FDE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920" y="2225816"/>
            <a:ext cx="4651499" cy="3442109"/>
          </a:xfrm>
          <a:prstGeom prst="rect">
            <a:avLst/>
          </a:prstGeom>
        </p:spPr>
      </p:pic>
      <p:pic>
        <p:nvPicPr>
          <p:cNvPr id="6" name="Docu amish pt 1.m4a">
            <a:hlinkClick r:id="" action="ppaction://media"/>
            <a:extLst>
              <a:ext uri="{FF2B5EF4-FFF2-40B4-BE49-F238E27FC236}">
                <a16:creationId xmlns:a16="http://schemas.microsoft.com/office/drawing/2014/main" id="{B2393DEE-E1F6-8E48-A587-ABBA11BB9B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2760" y="44009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1E48-5424-6A48-8925-8A00D5E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DID WE WANT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1D52-C9F4-F04E-A663-390ACA2A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078183"/>
            <a:ext cx="10554574" cy="210619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basics</a:t>
            </a:r>
          </a:p>
          <a:p>
            <a:r>
              <a:rPr lang="en-US" dirty="0">
                <a:solidFill>
                  <a:schemeClr val="bg1"/>
                </a:solidFill>
              </a:rPr>
              <a:t>Predictable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New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C743A-184A-2E44-942B-23FCE9CBB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342" y="2096656"/>
            <a:ext cx="3602492" cy="2410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F3C93-2E04-9446-9A1F-B3C9FE15F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263" y="3596550"/>
            <a:ext cx="3105397" cy="31053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88BA94-0EEB-CE40-8802-7D22A4D06E74}"/>
              </a:ext>
            </a:extLst>
          </p:cNvPr>
          <p:cNvCxnSpPr>
            <a:cxnSpLocks/>
          </p:cNvCxnSpPr>
          <p:nvPr/>
        </p:nvCxnSpPr>
        <p:spPr>
          <a:xfrm>
            <a:off x="5058888" y="2612571"/>
            <a:ext cx="2220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641E35-1ACF-FC4A-883C-2784122BBB19}"/>
              </a:ext>
            </a:extLst>
          </p:cNvPr>
          <p:cNvCxnSpPr/>
          <p:nvPr/>
        </p:nvCxnSpPr>
        <p:spPr>
          <a:xfrm>
            <a:off x="1116281" y="3906982"/>
            <a:ext cx="1935678" cy="144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Docu amish pt 2.m4a">
            <a:hlinkClick r:id="" action="ppaction://media"/>
            <a:extLst>
              <a:ext uri="{FF2B5EF4-FFF2-40B4-BE49-F238E27FC236}">
                <a16:creationId xmlns:a16="http://schemas.microsoft.com/office/drawing/2014/main" id="{5491EF12-A609-9747-8D53-BB2A61B03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8411" y="2203533"/>
            <a:ext cx="812800" cy="812800"/>
          </a:xfrm>
          <a:prstGeom prst="rect">
            <a:avLst/>
          </a:prstGeom>
        </p:spPr>
      </p:pic>
      <p:pic>
        <p:nvPicPr>
          <p:cNvPr id="17" name="Pt 3 en 4.m4a">
            <a:hlinkClick r:id="" action="ppaction://media"/>
            <a:extLst>
              <a:ext uri="{FF2B5EF4-FFF2-40B4-BE49-F238E27FC236}">
                <a16:creationId xmlns:a16="http://schemas.microsoft.com/office/drawing/2014/main" id="{38759056-4D36-4343-8025-02A7D913BE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86822" y="2775681"/>
            <a:ext cx="812800" cy="812800"/>
          </a:xfrm>
          <a:prstGeom prst="rect">
            <a:avLst/>
          </a:prstGeom>
        </p:spPr>
      </p:pic>
      <p:pic>
        <p:nvPicPr>
          <p:cNvPr id="18" name="Pt 5.m4a">
            <a:hlinkClick r:id="" action="ppaction://media"/>
            <a:extLst>
              <a:ext uri="{FF2B5EF4-FFF2-40B4-BE49-F238E27FC236}">
                <a16:creationId xmlns:a16="http://schemas.microsoft.com/office/drawing/2014/main" id="{DD3CB098-07B8-F546-A7AA-B82C85C31B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75896" y="4742848"/>
            <a:ext cx="812800" cy="812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3188CA-4AC3-D843-8E03-17981E6FDE6C}"/>
              </a:ext>
            </a:extLst>
          </p:cNvPr>
          <p:cNvSpPr txBox="1"/>
          <p:nvPr/>
        </p:nvSpPr>
        <p:spPr>
          <a:xfrm>
            <a:off x="3051959" y="2434442"/>
            <a:ext cx="4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C09E9A-584D-A641-8505-8A39D6DE3531}"/>
              </a:ext>
            </a:extLst>
          </p:cNvPr>
          <p:cNvSpPr txBox="1"/>
          <p:nvPr/>
        </p:nvSpPr>
        <p:spPr>
          <a:xfrm>
            <a:off x="5735782" y="3131280"/>
            <a:ext cx="43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91D06-EEF6-2D4E-946E-F26C13EFE8BE}"/>
              </a:ext>
            </a:extLst>
          </p:cNvPr>
          <p:cNvSpPr txBox="1"/>
          <p:nvPr/>
        </p:nvSpPr>
        <p:spPr>
          <a:xfrm>
            <a:off x="6927028" y="4977154"/>
            <a:ext cx="44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1395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0EC9-55A6-9D4B-A2CF-4D3AA0B2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23F6-8D9A-5A4A-BC89-740EAF1EA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95420"/>
            <a:ext cx="3868878" cy="13640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Dress your Amish</a:t>
            </a:r>
          </a:p>
          <a:p>
            <a:r>
              <a:rPr lang="en-US" dirty="0">
                <a:solidFill>
                  <a:schemeClr val="bg1"/>
                </a:solidFill>
              </a:rPr>
              <a:t>“What clothes belong to the Amish culture?”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B06AC-5611-E84F-9930-E7EF31596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145" y="2152362"/>
            <a:ext cx="5638812" cy="341423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A9DA8F-CE30-914B-BEC9-629973BEEF48}"/>
              </a:ext>
            </a:extLst>
          </p:cNvPr>
          <p:cNvSpPr/>
          <p:nvPr/>
        </p:nvSpPr>
        <p:spPr>
          <a:xfrm>
            <a:off x="7267699" y="3859481"/>
            <a:ext cx="1163782" cy="98565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47060A-4773-0F4B-A103-1F93FE93555F}"/>
              </a:ext>
            </a:extLst>
          </p:cNvPr>
          <p:cNvSpPr/>
          <p:nvPr/>
        </p:nvSpPr>
        <p:spPr>
          <a:xfrm>
            <a:off x="5301789" y="2701637"/>
            <a:ext cx="1588419" cy="23156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t 6.m4a">
            <a:hlinkClick r:id="" action="ppaction://media"/>
            <a:extLst>
              <a:ext uri="{FF2B5EF4-FFF2-40B4-BE49-F238E27FC236}">
                <a16:creationId xmlns:a16="http://schemas.microsoft.com/office/drawing/2014/main" id="{94E345DB-664D-9B47-97BB-CE3E70CC0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1995" y="39459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1907-2710-DF4F-8022-4D8C654A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2663-91AB-714A-A4AA-575C0A4AF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062046" cy="15065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 view on religion</a:t>
            </a:r>
          </a:p>
          <a:p>
            <a:r>
              <a:rPr lang="en-US" dirty="0">
                <a:solidFill>
                  <a:schemeClr val="bg1"/>
                </a:solidFill>
              </a:rPr>
              <a:t>Fun handout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CD8B8-C9BA-0D43-B465-BF1DF372E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92"/>
          <a:stretch/>
        </p:blipFill>
        <p:spPr>
          <a:xfrm>
            <a:off x="5180116" y="2222287"/>
            <a:ext cx="4693722" cy="2919729"/>
          </a:xfrm>
          <a:prstGeom prst="rect">
            <a:avLst/>
          </a:prstGeom>
        </p:spPr>
      </p:pic>
      <p:pic>
        <p:nvPicPr>
          <p:cNvPr id="6" name="Pt 7.m4a">
            <a:hlinkClick r:id="" action="ppaction://media"/>
            <a:extLst>
              <a:ext uri="{FF2B5EF4-FFF2-40B4-BE49-F238E27FC236}">
                <a16:creationId xmlns:a16="http://schemas.microsoft.com/office/drawing/2014/main" id="{1199EFF8-C6CC-E449-BE7C-613F10C43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6935" y="38419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F081405113D4683366F68F270A83D" ma:contentTypeVersion="9" ma:contentTypeDescription="Een nieuw document maken." ma:contentTypeScope="" ma:versionID="1855ef7170b7cdf6baa4473335e1774a">
  <xsd:schema xmlns:xsd="http://www.w3.org/2001/XMLSchema" xmlns:xs="http://www.w3.org/2001/XMLSchema" xmlns:p="http://schemas.microsoft.com/office/2006/metadata/properties" xmlns:ns2="95f21dd3-7c94-41e4-ac1a-8c06028cbc70" targetNamespace="http://schemas.microsoft.com/office/2006/metadata/properties" ma:root="true" ma:fieldsID="250f08a797fea76c52421dda66672251" ns2:_="">
    <xsd:import namespace="95f21dd3-7c94-41e4-ac1a-8c06028cbc70"/>
    <xsd:element name="properties">
      <xsd:complexType>
        <xsd:sequence>
          <xsd:element name="documentManagement">
            <xsd:complexType>
              <xsd:all>
                <xsd:element ref="ns2:EphorusDocumentId" minOccurs="0"/>
                <xsd:element ref="ns2:EphorusStatus" minOccurs="0"/>
                <xsd:element ref="ns2:EphorusStatusId" minOccurs="0"/>
                <xsd:element ref="ns2:EphorusPercentage" minOccurs="0"/>
                <xsd:element ref="ns2:EphorusResults" minOccurs="0"/>
                <xsd:element ref="ns2:EphorusVisibilityId" minOccurs="0"/>
                <xsd:element ref="ns2:EphorusVisibility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21dd3-7c94-41e4-ac1a-8c06028cbc70" elementFormDefault="qualified">
    <xsd:import namespace="http://schemas.microsoft.com/office/2006/documentManagement/types"/>
    <xsd:import namespace="http://schemas.microsoft.com/office/infopath/2007/PartnerControls"/>
    <xsd:element name="EphorusDocumentId" ma:index="8" nillable="true" ma:displayName="Document-ID" ma:internalName="EphorusDocumentId" ma:readOnly="true">
      <xsd:simpleType>
        <xsd:restriction base="dms:Text"/>
      </xsd:simpleType>
    </xsd:element>
    <xsd:element name="EphorusStatus" ma:index="9" nillable="true" ma:displayName="Ephorusstatus" ma:internalName="EphorusStatus" ma:readOnly="true">
      <xsd:simpleType>
        <xsd:restriction base="dms:Text"/>
      </xsd:simpleType>
    </xsd:element>
    <xsd:element name="EphorusStatusId" ma:index="10" nillable="true" ma:displayName="Ephorusstatus-ID" ma:internalName="EphorusStatusId" ma:readOnly="true">
      <xsd:simpleType>
        <xsd:restriction base="dms:Number"/>
      </xsd:simpleType>
    </xsd:element>
    <xsd:element name="EphorusPercentage" ma:index="11" nillable="true" ma:displayName="Plagiaatpercentage" ma:internalName="EphorusPercentage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phorusResults" ma:index="12" nillable="true" ma:displayName="Ephorusresultaten" ma:internalName="EphorusResults" ma:readOnly="true">
      <xsd:simpleType>
        <xsd:restriction base="dms:Note">
          <xsd:maxLength value="255"/>
        </xsd:restriction>
      </xsd:simpleType>
    </xsd:element>
    <xsd:element name="EphorusVisibilityId" ma:index="13" nillable="true" ma:displayName="Ephorus Zichtbaarheid ID" ma:internalName="EphorusVisibilityId" ma:readOnly="true">
      <xsd:simpleType>
        <xsd:restriction base="dms:Number"/>
      </xsd:simpleType>
    </xsd:element>
    <xsd:element name="EphorusVisibilityStatus" ma:index="14" nillable="true" ma:displayName="Document in Ephorus" ma:internalName="EphorusVisibilityStatu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horusStatus xmlns="95f21dd3-7c94-41e4-ac1a-8c06028cbc70">Ongeldig bestandsformaat.</EphorusStatus>
    <EphorusStatusId xmlns="95f21dd3-7c94-41e4-ac1a-8c06028cbc70">2</EphorusStatusId>
  </documentManagement>
</p:properties>
</file>

<file path=customXml/itemProps1.xml><?xml version="1.0" encoding="utf-8"?>
<ds:datastoreItem xmlns:ds="http://schemas.openxmlformats.org/officeDocument/2006/customXml" ds:itemID="{3C7C3535-C413-4B59-BF8D-10F6C4F24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21dd3-7c94-41e4-ac1a-8c06028cbc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E1D7E-F729-4868-9E5B-0E900B163A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F349F5-3158-4503-8A31-9228F5CBF84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95f21dd3-7c94-41e4-ac1a-8c06028cbc70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121</TotalTime>
  <Words>57</Words>
  <Application>Microsoft Office PowerPoint</Application>
  <PresentationFormat>Widescreen</PresentationFormat>
  <Paragraphs>19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THE AMISH MINI DOCUMENTARY MADE IN AMERICA</vt:lpstr>
      <vt:lpstr>OUR THEME</vt:lpstr>
      <vt:lpstr>WHAT DID WE WANT TO KNOW</vt:lpstr>
      <vt:lpstr>THE HANDOUT</vt:lpstr>
      <vt:lpstr>IN THE CLASSROOM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DOCUMENTARY MADE IN AMERICA</dc:title>
  <dc:creator>Microsoft Office User</dc:creator>
  <cp:lastModifiedBy>Liza van Renesse</cp:lastModifiedBy>
  <cp:revision>6</cp:revision>
  <dcterms:created xsi:type="dcterms:W3CDTF">2018-10-12T13:25:27Z</dcterms:created>
  <dcterms:modified xsi:type="dcterms:W3CDTF">2019-02-07T08:07:55Z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0x010100D90F081405113D4683366F68F270A83D</vt:lpwstr>
  </property>
</Properties>
</file>